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18" r:id="rId2"/>
    <p:sldId id="329" r:id="rId3"/>
    <p:sldId id="339" r:id="rId4"/>
    <p:sldId id="350" r:id="rId5"/>
    <p:sldId id="340" r:id="rId6"/>
    <p:sldId id="341" r:id="rId7"/>
    <p:sldId id="342" r:id="rId8"/>
    <p:sldId id="343" r:id="rId9"/>
    <p:sldId id="345" r:id="rId10"/>
    <p:sldId id="346" r:id="rId11"/>
    <p:sldId id="347" r:id="rId12"/>
    <p:sldId id="348" r:id="rId13"/>
    <p:sldId id="337" r:id="rId14"/>
    <p:sldId id="349"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85" d="100"/>
          <a:sy n="85" d="100"/>
        </p:scale>
        <p:origin x="547"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2/9/2023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2/9/2023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2/9/2023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2/9/2023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2/9/2023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FACI-</a:t>
            </a:r>
          </a:p>
        </p:txBody>
      </p:sp>
      <p:sp>
        <p:nvSpPr>
          <p:cNvPr id="3" name="Subtitle 2"/>
          <p:cNvSpPr>
            <a:spLocks noGrp="1"/>
          </p:cNvSpPr>
          <p:nvPr>
            <p:ph type="subTitle" idx="1"/>
          </p:nvPr>
        </p:nvSpPr>
        <p:spPr/>
        <p:txBody>
          <a:bodyPr/>
          <a:lstStyle/>
          <a:p>
            <a:r>
              <a:rPr lang="en-US" dirty="0"/>
              <a:t>An app which detects fake currency Notes </a:t>
            </a:r>
          </a:p>
          <a:p>
            <a:endParaRPr lang="en-US"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1FF1-0FA1-A2DD-39D5-23AB347BF37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60BC6BC-A6CF-5C8F-CB2A-A060EC5FAB42}"/>
              </a:ext>
            </a:extLst>
          </p:cNvPr>
          <p:cNvSpPr>
            <a:spLocks noGrp="1"/>
          </p:cNvSpPr>
          <p:nvPr>
            <p:ph idx="1"/>
          </p:nvPr>
        </p:nvSpPr>
        <p:spPr/>
        <p:txBody>
          <a:bodyPr>
            <a:normAutofit fontScale="62500" lnSpcReduction="20000"/>
          </a:bodyPr>
          <a:lstStyle/>
          <a:p>
            <a:pPr marL="0" indent="0">
              <a:buNone/>
            </a:pPr>
            <a:r>
              <a:rPr lang="en-US" dirty="0"/>
              <a:t>1. 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a:p>
            <a:endParaRPr lang="en-IN" dirty="0"/>
          </a:p>
        </p:txBody>
      </p:sp>
    </p:spTree>
    <p:extLst>
      <p:ext uri="{BB962C8B-B14F-4D97-AF65-F5344CB8AC3E}">
        <p14:creationId xmlns:p14="http://schemas.microsoft.com/office/powerpoint/2010/main" val="64413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7BC8E-F2B4-273A-61A0-3B4D12D866C6}"/>
              </a:ext>
            </a:extLst>
          </p:cNvPr>
          <p:cNvSpPr>
            <a:spLocks noGrp="1"/>
          </p:cNvSpPr>
          <p:nvPr>
            <p:ph idx="1"/>
          </p:nvPr>
        </p:nvSpPr>
        <p:spPr/>
        <p:txBody>
          <a:bodyPr>
            <a:normAutofit fontScale="77500" lnSpcReduction="20000"/>
          </a:bodyPr>
          <a:lstStyle/>
          <a:p>
            <a:pPr marL="0" indent="0">
              <a:buNone/>
            </a:pPr>
            <a:r>
              <a:rPr lang="en-US" dirty="0"/>
              <a:t>5. Intaglio Printing : </a:t>
            </a:r>
          </a:p>
          <a:p>
            <a:pPr marL="0" indent="0">
              <a:buNone/>
            </a:pPr>
            <a:r>
              <a:rPr lang="en-US"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dirty="0"/>
              <a:t>6. Latent image : </a:t>
            </a:r>
          </a:p>
          <a:p>
            <a:pPr marL="0" indent="0">
              <a:buNone/>
            </a:pPr>
            <a:r>
              <a:rPr lang="en-US"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dirty="0"/>
              <a:t>7. Micro lettering :  </a:t>
            </a:r>
          </a:p>
          <a:p>
            <a:pPr marL="0" indent="0">
              <a:buNone/>
            </a:pPr>
            <a:r>
              <a:rPr lang="en-US"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dirty="0"/>
          </a:p>
          <a:p>
            <a:endParaRPr lang="en-IN" dirty="0"/>
          </a:p>
        </p:txBody>
      </p:sp>
    </p:spTree>
    <p:extLst>
      <p:ext uri="{BB962C8B-B14F-4D97-AF65-F5344CB8AC3E}">
        <p14:creationId xmlns:p14="http://schemas.microsoft.com/office/powerpoint/2010/main" val="13489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6BC1-98BE-EA5D-203B-75A3CFBDBDCF}"/>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5EC77234-CE90-6F7F-9464-6D9588B23010}"/>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a:p>
            <a:endParaRPr lang="en-IN" dirty="0"/>
          </a:p>
        </p:txBody>
      </p:sp>
    </p:spTree>
    <p:extLst>
      <p:ext uri="{BB962C8B-B14F-4D97-AF65-F5344CB8AC3E}">
        <p14:creationId xmlns:p14="http://schemas.microsoft.com/office/powerpoint/2010/main" val="314102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endParaRPr lang="en-US" dirty="0"/>
          </a:p>
        </p:txBody>
      </p:sp>
      <p:pic>
        <p:nvPicPr>
          <p:cNvPr id="3" name="Content Placeholder 4">
            <a:extLst>
              <a:ext uri="{FF2B5EF4-FFF2-40B4-BE49-F238E27FC236}">
                <a16:creationId xmlns:a16="http://schemas.microsoft.com/office/drawing/2014/main" id="{EE430C43-9185-D35D-04DF-960A829FC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4085" y="685800"/>
            <a:ext cx="3058456" cy="5486400"/>
          </a:xfrm>
        </p:spPr>
      </p:pic>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6BC1-98BE-EA5D-203B-75A3CFBDBDCF}"/>
              </a:ext>
            </a:extLst>
          </p:cNvPr>
          <p:cNvSpPr>
            <a:spLocks noGrp="1"/>
          </p:cNvSpPr>
          <p:nvPr>
            <p:ph type="title"/>
          </p:nvPr>
        </p:nvSpPr>
        <p:spPr/>
        <p:txBody>
          <a:bodyPr/>
          <a:lstStyle/>
          <a:p>
            <a:r>
              <a:rPr lang="en-IN" dirty="0"/>
              <a:t>REFERENCE PAPERS:</a:t>
            </a:r>
          </a:p>
        </p:txBody>
      </p:sp>
      <p:sp>
        <p:nvSpPr>
          <p:cNvPr id="3" name="Content Placeholder 2">
            <a:extLst>
              <a:ext uri="{FF2B5EF4-FFF2-40B4-BE49-F238E27FC236}">
                <a16:creationId xmlns:a16="http://schemas.microsoft.com/office/drawing/2014/main" id="{5EC77234-CE90-6F7F-9464-6D9588B23010}"/>
              </a:ext>
            </a:extLst>
          </p:cNvPr>
          <p:cNvSpPr>
            <a:spLocks noGrp="1"/>
          </p:cNvSpPr>
          <p:nvPr>
            <p:ph idx="1"/>
          </p:nvPr>
        </p:nvSpPr>
        <p:spPr/>
        <p:txBody>
          <a:bodyPr>
            <a:normAutofit lnSpcReduction="10000"/>
          </a:bodyPr>
          <a:lstStyle/>
          <a:p>
            <a:pPr marL="0" indent="0">
              <a:buNone/>
            </a:pPr>
            <a:endParaRPr lang="en-IN" dirty="0"/>
          </a:p>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p:txBody>
      </p:sp>
    </p:spTree>
    <p:extLst>
      <p:ext uri="{BB962C8B-B14F-4D97-AF65-F5344CB8AC3E}">
        <p14:creationId xmlns:p14="http://schemas.microsoft.com/office/powerpoint/2010/main" val="19501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CONTENT</a:t>
            </a:r>
            <a:r>
              <a:rPr lang="en-US" dirty="0"/>
              <a:t>S:</a:t>
            </a:r>
          </a:p>
        </p:txBody>
      </p:sp>
      <p:sp>
        <p:nvSpPr>
          <p:cNvPr id="14" name="Content Placeholder 13"/>
          <p:cNvSpPr>
            <a:spLocks noGrp="1"/>
          </p:cNvSpPr>
          <p:nvPr>
            <p:ph idx="1"/>
          </p:nvPr>
        </p:nvSpPr>
        <p:spPr/>
        <p:txBody>
          <a:bodyPr>
            <a:normAutofit lnSpcReduction="10000"/>
          </a:bodyPr>
          <a:lstStyle/>
          <a:p>
            <a:r>
              <a:rPr lang="en-IN" dirty="0"/>
              <a:t>Abstract</a:t>
            </a:r>
          </a:p>
          <a:p>
            <a:r>
              <a:rPr lang="en-IN" dirty="0"/>
              <a:t>Literature survey</a:t>
            </a:r>
          </a:p>
          <a:p>
            <a:r>
              <a:rPr lang="en-IN" dirty="0"/>
              <a:t>Base paper details</a:t>
            </a:r>
          </a:p>
          <a:p>
            <a:r>
              <a:rPr lang="en-IN" dirty="0"/>
              <a:t>Existing system</a:t>
            </a:r>
          </a:p>
          <a:p>
            <a:r>
              <a:rPr lang="en-IN" dirty="0"/>
              <a:t>Proposed system</a:t>
            </a:r>
          </a:p>
          <a:p>
            <a:r>
              <a:rPr lang="en-IN" dirty="0"/>
              <a:t>System architecture</a:t>
            </a:r>
          </a:p>
          <a:p>
            <a:r>
              <a:rPr lang="en-IN" dirty="0"/>
              <a:t>Modules</a:t>
            </a:r>
          </a:p>
          <a:p>
            <a:r>
              <a:rPr lang="en-IN" dirty="0"/>
              <a:t>Reference paper</a:t>
            </a:r>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C40D-305D-151A-4090-A69ABF4C317E}"/>
              </a:ext>
            </a:extLst>
          </p:cNvPr>
          <p:cNvSpPr>
            <a:spLocks noGrp="1"/>
          </p:cNvSpPr>
          <p:nvPr>
            <p:ph type="title"/>
          </p:nvPr>
        </p:nvSpPr>
        <p:spPr>
          <a:xfrm>
            <a:off x="1522413" y="354106"/>
            <a:ext cx="9829799" cy="1219200"/>
          </a:xfrm>
        </p:spPr>
        <p:txBody>
          <a:bodyPr/>
          <a:lstStyle/>
          <a:p>
            <a:r>
              <a:rPr lang="en-IN" dirty="0"/>
              <a:t>ABSTRACT:</a:t>
            </a:r>
          </a:p>
        </p:txBody>
      </p:sp>
      <p:sp>
        <p:nvSpPr>
          <p:cNvPr id="3" name="Content Placeholder 2">
            <a:extLst>
              <a:ext uri="{FF2B5EF4-FFF2-40B4-BE49-F238E27FC236}">
                <a16:creationId xmlns:a16="http://schemas.microsoft.com/office/drawing/2014/main" id="{4B946AF8-11D8-57EC-A923-1C669322347C}"/>
              </a:ext>
            </a:extLst>
          </p:cNvPr>
          <p:cNvSpPr>
            <a:spLocks noGrp="1"/>
          </p:cNvSpPr>
          <p:nvPr>
            <p:ph idx="1"/>
          </p:nvPr>
        </p:nvSpPr>
        <p:spPr/>
        <p:txBody>
          <a:bodyPr>
            <a:normAutofit fontScale="70000" lnSpcReduction="20000"/>
          </a:bodyPr>
          <a:lstStyle/>
          <a:p>
            <a:r>
              <a:rPr lang="en-US" dirty="0"/>
              <a:t>Fake notes in India are being flooded into the system. At present fake note recognition becomes the major issue for the researchers. The main focus of this standard paper currency identification system is on recognizing fake currencies. 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dirty="0"/>
              <a:t>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dirty="0"/>
              <a:t>Counterfeiting of money is as old as money itself, and is sufficiently prevalent throughout history that it has been called the world's second oldest profession. This has led to the increase of corruption in our country’s growth. </a:t>
            </a:r>
          </a:p>
          <a:p>
            <a:r>
              <a:rPr lang="en-US" dirty="0"/>
              <a:t>Some of the methods to detect fake currency are water marking, optically variable ink, security thread, latent image, techniques like counterfeit detection pen and using PYTHON OR </a:t>
            </a:r>
            <a:r>
              <a:rPr lang="en-IN" dirty="0"/>
              <a:t>MATLAB</a:t>
            </a:r>
            <a:r>
              <a:rPr lang="en-US" dirty="0"/>
              <a:t>	</a:t>
            </a:r>
            <a:endParaRPr lang="en-IN" dirty="0"/>
          </a:p>
          <a:p>
            <a:endParaRPr lang="en-IN" dirty="0"/>
          </a:p>
        </p:txBody>
      </p:sp>
    </p:spTree>
    <p:extLst>
      <p:ext uri="{BB962C8B-B14F-4D97-AF65-F5344CB8AC3E}">
        <p14:creationId xmlns:p14="http://schemas.microsoft.com/office/powerpoint/2010/main" val="345252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F415-D303-44BD-702E-315D07712D6B}"/>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000" dirty="0"/>
              <a:t>Literature survey</a:t>
            </a:r>
            <a:br>
              <a:rPr lang="en-IN" dirty="0"/>
            </a:br>
            <a:endParaRPr lang="en-IN" dirty="0"/>
          </a:p>
        </p:txBody>
      </p:sp>
      <p:sp>
        <p:nvSpPr>
          <p:cNvPr id="3" name="Content Placeholder 2">
            <a:extLst>
              <a:ext uri="{FF2B5EF4-FFF2-40B4-BE49-F238E27FC236}">
                <a16:creationId xmlns:a16="http://schemas.microsoft.com/office/drawing/2014/main" id="{4B2F1931-965A-EEFA-11A1-CA9ED9006BEC}"/>
              </a:ext>
            </a:extLst>
          </p:cNvPr>
          <p:cNvSpPr>
            <a:spLocks noGrp="1"/>
          </p:cNvSpPr>
          <p:nvPr>
            <p:ph idx="1"/>
          </p:nvPr>
        </p:nvSpPr>
        <p:spPr/>
        <p:txBody>
          <a:bodyPr>
            <a:normAutofit fontScale="85000" lnSpcReduction="20000"/>
          </a:bodyPr>
          <a:lstStyle/>
          <a:p>
            <a:r>
              <a:rPr lang="en-US" dirty="0"/>
              <a:t>In paper[1], Fake notes are increasing everywhere in this modern technology. At present fake note recognition become the major problem. The main aim is to </a:t>
            </a:r>
            <a:r>
              <a:rPr lang="en-US" dirty="0" err="1"/>
              <a:t>recognise</a:t>
            </a:r>
            <a:r>
              <a:rPr lang="en-US" dirty="0"/>
              <a:t> the fake notes from the original notes. The currency identification system should be necessary and it is essential. There are so many steps including in this process is edge detection, feature extraction, image segmentation, image acquisition, grayscale conversion, pre processing and comparison of images. In this paper, there are different types of literature survey which describes different techniques of identifying fake currency notes. This paper also proposes a review on Fake Currency identification techniques to detect counterfeit notes. By applying some efficient preprocessing and feature extraction techniques, there are chances to still improve the accuracy of currency identification system.</a:t>
            </a:r>
          </a:p>
          <a:p>
            <a:r>
              <a:rPr lang="en-US" dirty="0"/>
              <a:t>In paper [2], The extracted region of interest (ROI) can be used with Pattern Recognition and Neural Networks matching technique. First they acquire the image by simple flat scanner on fix dpi with a particular size, the pixels level is set to obtain image. Few filters are applied to extract denomination value of note. They use different pixel levels in different denomination notes. The Pattern Recognition and Neural Networks matcher technique is used to match or find currency value/denomination of paper currency</a:t>
            </a:r>
            <a:endParaRPr lang="en-IN" dirty="0"/>
          </a:p>
        </p:txBody>
      </p:sp>
    </p:spTree>
    <p:extLst>
      <p:ext uri="{BB962C8B-B14F-4D97-AF65-F5344CB8AC3E}">
        <p14:creationId xmlns:p14="http://schemas.microsoft.com/office/powerpoint/2010/main" val="7592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6DE3-6F74-0418-9319-2995B81BEEE6}"/>
              </a:ext>
            </a:extLst>
          </p:cNvPr>
          <p:cNvSpPr>
            <a:spLocks noGrp="1"/>
          </p:cNvSpPr>
          <p:nvPr>
            <p:ph type="title"/>
          </p:nvPr>
        </p:nvSpPr>
        <p:spPr/>
        <p:txBody>
          <a:bodyPr/>
          <a:lstStyle/>
          <a:p>
            <a:r>
              <a:rPr lang="en-IN" dirty="0"/>
              <a:t>BASE PAPER DETAILS</a:t>
            </a:r>
          </a:p>
        </p:txBody>
      </p:sp>
      <p:sp>
        <p:nvSpPr>
          <p:cNvPr id="3" name="Content Placeholder 2">
            <a:extLst>
              <a:ext uri="{FF2B5EF4-FFF2-40B4-BE49-F238E27FC236}">
                <a16:creationId xmlns:a16="http://schemas.microsoft.com/office/drawing/2014/main" id="{2C264BF9-8CC4-1D0A-FE6B-E35196C4869C}"/>
              </a:ext>
            </a:extLst>
          </p:cNvPr>
          <p:cNvSpPr>
            <a:spLocks noGrp="1"/>
          </p:cNvSpPr>
          <p:nvPr>
            <p:ph idx="1"/>
          </p:nvPr>
        </p:nvSpPr>
        <p:spPr/>
        <p:txBody>
          <a:bodyPr/>
          <a:lstStyle/>
          <a:p>
            <a:r>
              <a:rPr lang="en-US" dirty="0"/>
              <a:t>Technology is growing very fast in these days. Similarly the banking sector is also improving day by day. Many researchers have been encouraged to develop robust and efficient automatic currency identification machine. </a:t>
            </a:r>
          </a:p>
          <a:p>
            <a:r>
              <a:rPr lang="en-US" dirty="0"/>
              <a:t>Automatic machine which can be used to detect banknotes are now widely used in dispensers of modern products like candies, soft drinks bottle to bus or railway tickets. </a:t>
            </a:r>
          </a:p>
          <a:p>
            <a:r>
              <a:rPr lang="en-US" dirty="0"/>
              <a:t>The technology of currency recognition system basically aims for identifying and extracting visible and invisible features of currency notes. Until now, many techniques have been proposed to identify the currency note. But the best way is to use the visible features of the note . </a:t>
            </a:r>
            <a:endParaRPr lang="en-IN" dirty="0"/>
          </a:p>
          <a:p>
            <a:endParaRPr lang="en-IN" dirty="0"/>
          </a:p>
        </p:txBody>
      </p:sp>
    </p:spTree>
    <p:extLst>
      <p:ext uri="{BB962C8B-B14F-4D97-AF65-F5344CB8AC3E}">
        <p14:creationId xmlns:p14="http://schemas.microsoft.com/office/powerpoint/2010/main" val="48590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21C8-A7E4-4DA4-6D9A-2AA12F979FB4}"/>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019F553E-43F8-6607-6EBB-3586669A136A}"/>
              </a:ext>
            </a:extLst>
          </p:cNvPr>
          <p:cNvSpPr>
            <a:spLocks noGrp="1"/>
          </p:cNvSpPr>
          <p:nvPr>
            <p:ph idx="1"/>
          </p:nvPr>
        </p:nvSpPr>
        <p:spPr/>
        <p:txBody>
          <a:bodyPr/>
          <a:lstStyle/>
          <a:p>
            <a:r>
              <a:rPr lang="en-US" dirty="0"/>
              <a:t>The existing system of this project used counterfeit pen to find the originality of note. The iodine is used to detect the fake note by reacting with the paper. The disadvantage of this system is it can easily counterfeited by removing the starch in paper.</a:t>
            </a:r>
          </a:p>
          <a:p>
            <a:endParaRPr lang="en-IN" dirty="0"/>
          </a:p>
        </p:txBody>
      </p:sp>
    </p:spTree>
    <p:extLst>
      <p:ext uri="{BB962C8B-B14F-4D97-AF65-F5344CB8AC3E}">
        <p14:creationId xmlns:p14="http://schemas.microsoft.com/office/powerpoint/2010/main" val="8675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BFC0-34F6-6CD9-DC11-D82DACAE1DB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E1A70280-05FA-79E5-6798-9FF5B8216617}"/>
              </a:ext>
            </a:extLst>
          </p:cNvPr>
          <p:cNvSpPr>
            <a:spLocks noGrp="1"/>
          </p:cNvSpPr>
          <p:nvPr>
            <p:ph idx="1"/>
          </p:nvPr>
        </p:nvSpPr>
        <p:spPr/>
        <p:txBody>
          <a:bodyPr>
            <a:normAutofit fontScale="85000" lnSpcReduction="1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a:p>
            <a:endParaRPr lang="en-IN" dirty="0"/>
          </a:p>
        </p:txBody>
      </p:sp>
    </p:spTree>
    <p:extLst>
      <p:ext uri="{BB962C8B-B14F-4D97-AF65-F5344CB8AC3E}">
        <p14:creationId xmlns:p14="http://schemas.microsoft.com/office/powerpoint/2010/main" val="204038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0446-C941-AC7F-925B-620D741A6358}"/>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C86F1517-CAD8-2B32-F8B9-0683927CE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964" y="1988840"/>
            <a:ext cx="7550376" cy="4187825"/>
          </a:xfrm>
        </p:spPr>
      </p:pic>
    </p:spTree>
    <p:extLst>
      <p:ext uri="{BB962C8B-B14F-4D97-AF65-F5344CB8AC3E}">
        <p14:creationId xmlns:p14="http://schemas.microsoft.com/office/powerpoint/2010/main" val="32124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134D-0A0E-2848-F428-BBF3C4F48497}"/>
              </a:ext>
            </a:extLst>
          </p:cNvPr>
          <p:cNvSpPr>
            <a:spLocks noGrp="1"/>
          </p:cNvSpPr>
          <p:nvPr>
            <p:ph type="title"/>
          </p:nvPr>
        </p:nvSpPr>
        <p:spPr/>
        <p:txBody>
          <a:bodyPr/>
          <a:lstStyle/>
          <a:p>
            <a:r>
              <a:rPr lang="en-IN" dirty="0"/>
              <a:t>KNN TECHNIQUE</a:t>
            </a:r>
          </a:p>
        </p:txBody>
      </p:sp>
      <p:sp>
        <p:nvSpPr>
          <p:cNvPr id="3" name="Content Placeholder 2">
            <a:extLst>
              <a:ext uri="{FF2B5EF4-FFF2-40B4-BE49-F238E27FC236}">
                <a16:creationId xmlns:a16="http://schemas.microsoft.com/office/drawing/2014/main" id="{45C18172-3253-C3C3-E6BD-9CA36EFE87AC}"/>
              </a:ext>
            </a:extLst>
          </p:cNvPr>
          <p:cNvSpPr>
            <a:spLocks noGrp="1"/>
          </p:cNvSpPr>
          <p:nvPr>
            <p:ph idx="1"/>
          </p:nvPr>
        </p:nvSpPr>
        <p:spPr/>
        <p:txBody>
          <a:bodyPr>
            <a:normAutofit fontScale="700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a:t>
            </a:r>
            <a:r>
              <a:rPr lang="en-US" dirty="0" err="1"/>
              <a:t>neighbours</a:t>
            </a:r>
            <a:r>
              <a:rPr lang="en-US" dirty="0"/>
              <a:t>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a:p>
            <a:endParaRPr lang="en-IN" dirty="0"/>
          </a:p>
        </p:txBody>
      </p:sp>
    </p:spTree>
    <p:extLst>
      <p:ext uri="{BB962C8B-B14F-4D97-AF65-F5344CB8AC3E}">
        <p14:creationId xmlns:p14="http://schemas.microsoft.com/office/powerpoint/2010/main" val="296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127</TotalTime>
  <Words>1564</Words>
  <Application>Microsoft Office PowerPoint</Application>
  <PresentationFormat>Custom</PresentationFormat>
  <Paragraphs>68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Cambria</vt:lpstr>
      <vt:lpstr>Currency Symbols 16x9</vt:lpstr>
      <vt:lpstr>FACI-</vt:lpstr>
      <vt:lpstr>CONTENTS:</vt:lpstr>
      <vt:lpstr>ABSTRACT:</vt:lpstr>
      <vt:lpstr>       Literature survey </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dc:title>
  <dc:creator>vanshikaagarwal1103@outlook.com</dc:creator>
  <cp:lastModifiedBy>VARUNKUMAR</cp:lastModifiedBy>
  <cp:revision>3</cp:revision>
  <dcterms:created xsi:type="dcterms:W3CDTF">2023-02-08T12:55:45Z</dcterms:created>
  <dcterms:modified xsi:type="dcterms:W3CDTF">2023-02-09T02:57:19Z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