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lstStyle/>
          <a:p>
            <a:r>
              <a:rPr lang="en-IN" dirty="0"/>
              <a:t>FAKE CURRENCY DETECTION USING IMAGE PROCESSING</a:t>
            </a: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69496" y="4508416"/>
            <a:ext cx="4852736" cy="1146425"/>
          </a:xfrm>
        </p:spPr>
        <p:txBody>
          <a:bodyPr>
            <a:normAutofit/>
          </a:bodyPr>
          <a:lstStyle/>
          <a:p>
            <a:pPr algn="l"/>
            <a:r>
              <a:rPr lang="en-IN" sz="2000" dirty="0"/>
              <a:t>Supervised By:</a:t>
            </a:r>
          </a:p>
          <a:p>
            <a:pPr algn="l"/>
            <a:endParaRPr lang="en-IN" sz="2000" dirty="0"/>
          </a:p>
        </p:txBody>
      </p:sp>
      <p:sp>
        <p:nvSpPr>
          <p:cNvPr id="4" name="Subtitle 2">
            <a:extLst>
              <a:ext uri="{FF2B5EF4-FFF2-40B4-BE49-F238E27FC236}">
                <a16:creationId xmlns:a16="http://schemas.microsoft.com/office/drawing/2014/main" id="{73A24DCA-991F-BD19-C77E-69EA30E136FC}"/>
              </a:ext>
            </a:extLst>
          </p:cNvPr>
          <p:cNvSpPr txBox="1">
            <a:spLocks/>
          </p:cNvSpPr>
          <p:nvPr/>
        </p:nvSpPr>
        <p:spPr>
          <a:xfrm>
            <a:off x="6769769" y="4508416"/>
            <a:ext cx="505326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t>Presented by:</a:t>
            </a:r>
          </a:p>
          <a:p>
            <a:pPr algn="l"/>
            <a:r>
              <a:rPr lang="en-IN" sz="2000"/>
              <a:t>	SRIRAM KARTHICK K - 311619104072</a:t>
            </a:r>
          </a:p>
          <a:p>
            <a:pPr algn="l"/>
            <a:r>
              <a:rPr lang="en-IN" sz="2000"/>
              <a:t>	VARUN KUMAR – 311619104079</a:t>
            </a:r>
          </a:p>
          <a:p>
            <a:pPr algn="l"/>
            <a:r>
              <a:rPr lang="en-IN" sz="2000"/>
              <a:t>	IV year CSE B/MNMJEC</a:t>
            </a:r>
            <a:endParaRPr lang="en-IN" sz="2000" dirty="0"/>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a:p>
            <a:endParaRPr lang="en-IN"/>
          </a:p>
          <a:p>
            <a:endParaRPr lang="en-IN"/>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a:xfrm>
            <a:off x="838200" y="1317500"/>
            <a:ext cx="10515600" cy="5460290"/>
          </a:xfrm>
        </p:spPr>
        <p:txBody>
          <a:bodyPr>
            <a:noAutofit/>
          </a:bodyPr>
          <a:lstStyle/>
          <a:p>
            <a:r>
              <a:rPr lang="en-US" sz="1800" dirty="0"/>
              <a:t>Fake notes in India are being flooded into the system. At present fake note recognition becomes the major issue for the researchers. The main focus of this standard paper currency identification system is on recognizing fake currencies. </a:t>
            </a:r>
          </a:p>
          <a:p>
            <a:r>
              <a:rPr lang="en-US" sz="1800" dirty="0"/>
              <a:t>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sz="1800" dirty="0"/>
              <a:t>The paper also proposes a review on Fake Indian Currency identification techniques to detect mal practicing. It concludes that, when we apply some efficient pre-processing and feature extraction techniques, we can still improve the accuracy of currency identification system.</a:t>
            </a:r>
          </a:p>
          <a:p>
            <a:r>
              <a:rPr lang="en-US" sz="1800" dirty="0"/>
              <a:t> 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sz="1800" dirty="0"/>
              <a:t>Counterfeiting of money is as old as money itself, and is sufficiently prevalent throughout history that it has been called the world's second oldest profession. This has led to the increase of corruption in our country’s growth. </a:t>
            </a:r>
          </a:p>
          <a:p>
            <a:r>
              <a:rPr lang="en-US" sz="1800" dirty="0"/>
              <a:t>Some of the methods to detect fake currency are water marking, optically variable ink, security thread, latent image, techniques like counterfeit detection pen and using PYTHON OR </a:t>
            </a:r>
            <a:r>
              <a:rPr lang="en-IN" sz="1800" dirty="0"/>
              <a:t>MATLAB</a:t>
            </a:r>
            <a:r>
              <a:rPr lang="en-US" sz="1800" dirty="0"/>
              <a:t>	</a:t>
            </a:r>
            <a:endParaRPr lang="en-IN" sz="1800" dirty="0"/>
          </a:p>
        </p:txBody>
      </p:sp>
    </p:spTree>
    <p:extLst>
      <p:ext uri="{BB962C8B-B14F-4D97-AF65-F5344CB8AC3E}">
        <p14:creationId xmlns:p14="http://schemas.microsoft.com/office/powerpoint/2010/main" val="19024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a:xfrm>
            <a:off x="838200" y="2521827"/>
            <a:ext cx="10515600" cy="1814346"/>
          </a:xfrm>
        </p:spPr>
        <p:txBody>
          <a:bodyPr>
            <a:normAutofit/>
          </a:bodyPr>
          <a:lstStyle/>
          <a:p>
            <a:pPr marL="0" indent="0" algn="ctr">
              <a:buNone/>
            </a:pPr>
            <a:r>
              <a:rPr lang="en-US" sz="2400" dirty="0">
                <a:solidFill>
                  <a:srgbClr val="000000"/>
                </a:solidFill>
              </a:rPr>
              <a:t>	</a:t>
            </a:r>
            <a:r>
              <a:rPr lang="en-US" sz="2400" b="1" dirty="0">
                <a:solidFill>
                  <a:srgbClr val="000000"/>
                </a:solidFill>
              </a:rPr>
              <a:t> FAKE CURRENCY DETECTION USING K-NN TECHNIQUE </a:t>
            </a:r>
            <a:endParaRPr lang="en-US" sz="2400" dirty="0">
              <a:solidFill>
                <a:srgbClr val="000000"/>
              </a:solidFill>
            </a:endParaRPr>
          </a:p>
          <a:p>
            <a:pPr marL="0" indent="0" algn="ctr">
              <a:buNone/>
            </a:pPr>
            <a:r>
              <a:rPr lang="en-US" sz="2400" b="1" dirty="0">
                <a:solidFill>
                  <a:srgbClr val="000000"/>
                </a:solidFill>
              </a:rPr>
              <a:t>Journal</a:t>
            </a:r>
            <a:r>
              <a:rPr lang="en-US" sz="2400" dirty="0">
                <a:solidFill>
                  <a:srgbClr val="000000"/>
                </a:solidFill>
              </a:rPr>
              <a:t>: International Research Journal Of Engineering and Technology</a:t>
            </a:r>
          </a:p>
          <a:p>
            <a:pPr marL="0" indent="0" algn="ctr">
              <a:buNone/>
            </a:pPr>
            <a:r>
              <a:rPr lang="en-US" sz="2400" b="1" dirty="0">
                <a:solidFill>
                  <a:srgbClr val="000000"/>
                </a:solidFill>
              </a:rPr>
              <a:t>Authors</a:t>
            </a:r>
            <a:r>
              <a:rPr lang="en-US" sz="2400" dirty="0">
                <a:solidFill>
                  <a:srgbClr val="000000"/>
                </a:solidFill>
              </a:rPr>
              <a:t>: </a:t>
            </a:r>
            <a:r>
              <a:rPr lang="en-US" sz="2400" dirty="0" err="1">
                <a:solidFill>
                  <a:srgbClr val="000000"/>
                </a:solidFill>
              </a:rPr>
              <a:t>Y.Neeraja</a:t>
            </a:r>
            <a:r>
              <a:rPr lang="en-US" sz="2400" i="0" dirty="0">
                <a:solidFill>
                  <a:srgbClr val="202124"/>
                </a:solidFill>
                <a:effectLst/>
              </a:rPr>
              <a:t>, </a:t>
            </a:r>
            <a:r>
              <a:rPr lang="en-US" sz="2400" i="0" dirty="0" err="1">
                <a:solidFill>
                  <a:srgbClr val="202124"/>
                </a:solidFill>
                <a:effectLst/>
              </a:rPr>
              <a:t>B.Divija</a:t>
            </a:r>
            <a:r>
              <a:rPr lang="en-US" sz="2400" i="0" dirty="0">
                <a:solidFill>
                  <a:srgbClr val="202124"/>
                </a:solidFill>
                <a:effectLst/>
              </a:rPr>
              <a:t>, </a:t>
            </a:r>
            <a:r>
              <a:rPr lang="en-US" sz="2400" i="0" dirty="0" err="1">
                <a:solidFill>
                  <a:srgbClr val="202124"/>
                </a:solidFill>
                <a:effectLst/>
              </a:rPr>
              <a:t>M.Nithish</a:t>
            </a:r>
            <a:r>
              <a:rPr lang="en-US" sz="2400" i="0" dirty="0">
                <a:solidFill>
                  <a:srgbClr val="202124"/>
                </a:solidFill>
                <a:effectLst/>
              </a:rPr>
              <a:t> Kumar</a:t>
            </a:r>
            <a:endParaRPr lang="en-US" sz="2400" dirty="0">
              <a:solidFill>
                <a:srgbClr val="202124"/>
              </a:solidFill>
            </a:endParaRPr>
          </a:p>
          <a:p>
            <a:pPr marL="0" indent="0" algn="ctr">
              <a:buNone/>
            </a:pPr>
            <a:r>
              <a:rPr lang="en-US" sz="2400" b="1" dirty="0">
                <a:solidFill>
                  <a:srgbClr val="202124"/>
                </a:solidFill>
              </a:rPr>
              <a:t>Volume</a:t>
            </a:r>
            <a:r>
              <a:rPr lang="en-US" sz="2400" dirty="0">
                <a:solidFill>
                  <a:srgbClr val="202124"/>
                </a:solidFill>
              </a:rPr>
              <a:t>: 09 </a:t>
            </a:r>
            <a:r>
              <a:rPr lang="en-US" sz="2400" b="1" dirty="0">
                <a:solidFill>
                  <a:srgbClr val="202124"/>
                </a:solidFill>
              </a:rPr>
              <a:t>Issue</a:t>
            </a:r>
            <a:r>
              <a:rPr lang="en-US" sz="2400" dirty="0">
                <a:solidFill>
                  <a:srgbClr val="202124"/>
                </a:solidFill>
              </a:rPr>
              <a:t>: 01 May 2019</a:t>
            </a:r>
            <a:endParaRPr lang="en-IN" sz="2400" dirty="0"/>
          </a:p>
          <a:p>
            <a:pPr marL="0" indent="0" algn="ctr">
              <a:buNone/>
            </a:pPr>
            <a:endParaRPr lang="en-IN" sz="2400" dirty="0"/>
          </a:p>
        </p:txBody>
      </p:sp>
    </p:spTree>
    <p:extLst>
      <p:ext uri="{BB962C8B-B14F-4D97-AF65-F5344CB8AC3E}">
        <p14:creationId xmlns:p14="http://schemas.microsoft.com/office/powerpoint/2010/main" val="290487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a:t>
            </a:r>
          </a:p>
          <a:p>
            <a:r>
              <a:rPr lang="en-US" dirty="0"/>
              <a:t>The iodine is used to detect the fake note by reacting with the paper. </a:t>
            </a:r>
          </a:p>
          <a:p>
            <a:r>
              <a:rPr lang="en-US" dirty="0"/>
              <a:t>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t>SYSTEM ARCHITECTURE</a:t>
            </a:r>
          </a:p>
        </p:txBody>
      </p:sp>
      <p:sp>
        <p:nvSpPr>
          <p:cNvPr id="5" name="Rectangle 4">
            <a:extLst>
              <a:ext uri="{FF2B5EF4-FFF2-40B4-BE49-F238E27FC236}">
                <a16:creationId xmlns:a16="http://schemas.microsoft.com/office/drawing/2014/main" id="{21B8AE1D-FD87-71B8-9F00-30E441A56DA8}"/>
              </a:ext>
            </a:extLst>
          </p:cNvPr>
          <p:cNvSpPr/>
          <p:nvPr/>
        </p:nvSpPr>
        <p:spPr>
          <a:xfrm>
            <a:off x="5570615" y="4877615"/>
            <a:ext cx="895927"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API FORMAT</a:t>
            </a:r>
            <a:endParaRPr lang="en-IN" sz="1200" dirty="0"/>
          </a:p>
        </p:txBody>
      </p:sp>
      <p:sp>
        <p:nvSpPr>
          <p:cNvPr id="6" name="Rectangle 5">
            <a:extLst>
              <a:ext uri="{FF2B5EF4-FFF2-40B4-BE49-F238E27FC236}">
                <a16:creationId xmlns:a16="http://schemas.microsoft.com/office/drawing/2014/main" id="{16EED7C4-3B5C-A498-1F07-1B8FB7949982}"/>
              </a:ext>
            </a:extLst>
          </p:cNvPr>
          <p:cNvSpPr/>
          <p:nvPr/>
        </p:nvSpPr>
        <p:spPr>
          <a:xfrm>
            <a:off x="7321021" y="4702940"/>
            <a:ext cx="895926" cy="69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KNN Processing</a:t>
            </a:r>
            <a:endParaRPr lang="en-IN" sz="1200" dirty="0"/>
          </a:p>
        </p:txBody>
      </p:sp>
      <p:pic>
        <p:nvPicPr>
          <p:cNvPr id="9" name="Content Placeholder 8">
            <a:extLst>
              <a:ext uri="{FF2B5EF4-FFF2-40B4-BE49-F238E27FC236}">
                <a16:creationId xmlns:a16="http://schemas.microsoft.com/office/drawing/2014/main" id="{F927FAE3-8CC8-529E-027A-C62D10618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050" y="1825625"/>
            <a:ext cx="9313900" cy="4351338"/>
          </a:xfrm>
        </p:spPr>
      </p:pic>
    </p:spTree>
    <p:extLst>
      <p:ext uri="{BB962C8B-B14F-4D97-AF65-F5344CB8AC3E}">
        <p14:creationId xmlns:p14="http://schemas.microsoft.com/office/powerpoint/2010/main" val="21763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neighbors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a:t>
            </a:r>
            <a:r>
              <a:rPr lang="en-US" b="1" dirty="0"/>
              <a:t>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a:t>
            </a:r>
            <a:r>
              <a:rPr lang="en-US" b="1" dirty="0"/>
              <a:t>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a:t>
            </a:r>
            <a:r>
              <a:rPr lang="en-US" b="1" dirty="0"/>
              <a:t>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a:t>
            </a:r>
            <a:r>
              <a:rPr lang="en-US" b="1" dirty="0"/>
              <a:t>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a:bodyPr>
          <a:lstStyle/>
          <a:p>
            <a:pPr marL="0" indent="0">
              <a:buNone/>
            </a:pPr>
            <a:r>
              <a:rPr lang="en-US" sz="1800" dirty="0"/>
              <a:t>5. </a:t>
            </a:r>
            <a:r>
              <a:rPr lang="en-US" sz="1800" b="1" dirty="0"/>
              <a:t>Intaglio Printing : </a:t>
            </a:r>
          </a:p>
          <a:p>
            <a:pPr marL="0" indent="0">
              <a:buNone/>
            </a:pPr>
            <a:r>
              <a:rPr lang="en-US" sz="1800"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sz="1800" dirty="0"/>
              <a:t>6. </a:t>
            </a:r>
            <a:r>
              <a:rPr lang="en-US" sz="1800" b="1" dirty="0"/>
              <a:t>Latent image : </a:t>
            </a:r>
          </a:p>
          <a:p>
            <a:pPr marL="0" indent="0">
              <a:buNone/>
            </a:pPr>
            <a:r>
              <a:rPr lang="en-US" sz="1800"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sz="1800" dirty="0"/>
              <a:t>7. </a:t>
            </a:r>
            <a:r>
              <a:rPr lang="en-US" sz="1800" b="1" dirty="0"/>
              <a:t>Micro lettering :  </a:t>
            </a:r>
          </a:p>
          <a:p>
            <a:pPr marL="0" indent="0">
              <a:buNone/>
            </a:pPr>
            <a:r>
              <a:rPr lang="en-US" sz="1800"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sz="1800" dirty="0"/>
          </a:p>
        </p:txBody>
      </p:sp>
    </p:spTree>
    <p:extLst>
      <p:ext uri="{BB962C8B-B14F-4D97-AF65-F5344CB8AC3E}">
        <p14:creationId xmlns:p14="http://schemas.microsoft.com/office/powerpoint/2010/main" val="101943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1294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FAKE CURRENCY DETECTION USING IMAGE PROCESSING</vt:lpstr>
      <vt:lpstr>ABSTRACT</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VARUNKUMAR</cp:lastModifiedBy>
  <cp:revision>11</cp:revision>
  <dcterms:created xsi:type="dcterms:W3CDTF">2023-01-30T15:25:06Z</dcterms:created>
  <dcterms:modified xsi:type="dcterms:W3CDTF">2023-02-10T05:58:02Z</dcterms:modified>
</cp:coreProperties>
</file>