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5" r:id="rId9"/>
    <p:sldId id="281" r:id="rId10"/>
    <p:sldId id="286" r:id="rId11"/>
    <p:sldId id="287" r:id="rId12"/>
    <p:sldId id="288" r:id="rId13"/>
    <p:sldId id="289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F170F-8B6A-4DE2-8B5A-B1A5AB6676A3}" v="147" dt="2023-12-21T16:27:03.261"/>
    <p1510:client id="{2CE0272E-11FE-4F5D-875B-832B64D4FE7E}" v="342" dt="2023-12-21T16:52:26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SU MOKSHAGNA" userId="bdc03b850fbb061c" providerId="Windows Live" clId="Web-{2CE0272E-11FE-4F5D-875B-832B64D4FE7E}"/>
    <pc:docChg chg="addSld delSld modSld">
      <pc:chgData name="BEESU MOKSHAGNA" userId="bdc03b850fbb061c" providerId="Windows Live" clId="Web-{2CE0272E-11FE-4F5D-875B-832B64D4FE7E}" dt="2023-12-21T16:52:21.472" v="347" actId="20577"/>
      <pc:docMkLst>
        <pc:docMk/>
      </pc:docMkLst>
      <pc:sldChg chg="modSp">
        <pc:chgData name="BEESU MOKSHAGNA" userId="bdc03b850fbb061c" providerId="Windows Live" clId="Web-{2CE0272E-11FE-4F5D-875B-832B64D4FE7E}" dt="2023-12-21T16:44:17.415" v="256" actId="20577"/>
        <pc:sldMkLst>
          <pc:docMk/>
          <pc:sldMk cId="666912262" sldId="257"/>
        </pc:sldMkLst>
        <pc:spChg chg="mod">
          <ac:chgData name="BEESU MOKSHAGNA" userId="bdc03b850fbb061c" providerId="Windows Live" clId="Web-{2CE0272E-11FE-4F5D-875B-832B64D4FE7E}" dt="2023-12-21T16:44:17.415" v="256" actId="20577"/>
          <ac:spMkLst>
            <pc:docMk/>
            <pc:sldMk cId="666912262" sldId="257"/>
            <ac:spMk id="2" creationId="{00000000-0000-0000-0000-000000000000}"/>
          </ac:spMkLst>
        </pc:spChg>
      </pc:sldChg>
      <pc:sldChg chg="modSp">
        <pc:chgData name="BEESU MOKSHAGNA" userId="bdc03b850fbb061c" providerId="Windows Live" clId="Web-{2CE0272E-11FE-4F5D-875B-832B64D4FE7E}" dt="2023-12-21T16:52:21.472" v="347" actId="20577"/>
        <pc:sldMkLst>
          <pc:docMk/>
          <pc:sldMk cId="1679130966" sldId="276"/>
        </pc:sldMkLst>
        <pc:spChg chg="mod">
          <ac:chgData name="BEESU MOKSHAGNA" userId="bdc03b850fbb061c" providerId="Windows Live" clId="Web-{2CE0272E-11FE-4F5D-875B-832B64D4FE7E}" dt="2023-12-21T16:44:26.493" v="257" actId="14100"/>
          <ac:spMkLst>
            <pc:docMk/>
            <pc:sldMk cId="1679130966" sldId="276"/>
            <ac:spMk id="2" creationId="{00000000-0000-0000-0000-000000000000}"/>
          </ac:spMkLst>
        </pc:spChg>
        <pc:spChg chg="mod">
          <ac:chgData name="BEESU MOKSHAGNA" userId="bdc03b850fbb061c" providerId="Windows Live" clId="Web-{2CE0272E-11FE-4F5D-875B-832B64D4FE7E}" dt="2023-12-21T16:52:21.472" v="347" actId="20577"/>
          <ac:spMkLst>
            <pc:docMk/>
            <pc:sldMk cId="1679130966" sldId="276"/>
            <ac:spMk id="3" creationId="{00000000-0000-0000-0000-000000000000}"/>
          </ac:spMkLst>
        </pc:spChg>
      </pc:sldChg>
      <pc:sldChg chg="modSp">
        <pc:chgData name="BEESU MOKSHAGNA" userId="bdc03b850fbb061c" providerId="Windows Live" clId="Web-{2CE0272E-11FE-4F5D-875B-832B64D4FE7E}" dt="2023-12-21T16:39:48.597" v="109" actId="20577"/>
        <pc:sldMkLst>
          <pc:docMk/>
          <pc:sldMk cId="2677570306" sldId="280"/>
        </pc:sldMkLst>
        <pc:spChg chg="mod">
          <ac:chgData name="BEESU MOKSHAGNA" userId="bdc03b850fbb061c" providerId="Windows Live" clId="Web-{2CE0272E-11FE-4F5D-875B-832B64D4FE7E}" dt="2023-12-21T16:39:48.597" v="109" actId="20577"/>
          <ac:spMkLst>
            <pc:docMk/>
            <pc:sldMk cId="2677570306" sldId="280"/>
            <ac:spMk id="3" creationId="{00000000-0000-0000-0000-000000000000}"/>
          </ac:spMkLst>
        </pc:spChg>
      </pc:sldChg>
      <pc:sldChg chg="modSp">
        <pc:chgData name="BEESU MOKSHAGNA" userId="bdc03b850fbb061c" providerId="Windows Live" clId="Web-{2CE0272E-11FE-4F5D-875B-832B64D4FE7E}" dt="2023-12-21T16:38:10.470" v="105"/>
        <pc:sldMkLst>
          <pc:docMk/>
          <pc:sldMk cId="3973008377" sldId="281"/>
        </pc:sldMkLst>
        <pc:spChg chg="mod">
          <ac:chgData name="BEESU MOKSHAGNA" userId="bdc03b850fbb061c" providerId="Windows Live" clId="Web-{2CE0272E-11FE-4F5D-875B-832B64D4FE7E}" dt="2023-12-21T16:34:04.121" v="60" actId="14100"/>
          <ac:spMkLst>
            <pc:docMk/>
            <pc:sldMk cId="3973008377" sldId="281"/>
            <ac:spMk id="2" creationId="{00000000-0000-0000-0000-000000000000}"/>
          </ac:spMkLst>
        </pc:spChg>
        <pc:spChg chg="mod">
          <ac:chgData name="BEESU MOKSHAGNA" userId="bdc03b850fbb061c" providerId="Windows Live" clId="Web-{2CE0272E-11FE-4F5D-875B-832B64D4FE7E}" dt="2023-12-21T16:38:10.470" v="105"/>
          <ac:spMkLst>
            <pc:docMk/>
            <pc:sldMk cId="3973008377" sldId="281"/>
            <ac:spMk id="3" creationId="{00000000-0000-0000-0000-000000000000}"/>
          </ac:spMkLst>
        </pc:spChg>
      </pc:sldChg>
      <pc:sldChg chg="del">
        <pc:chgData name="BEESU MOKSHAGNA" userId="bdc03b850fbb061c" providerId="Windows Live" clId="Web-{2CE0272E-11FE-4F5D-875B-832B64D4FE7E}" dt="2023-12-21T16:27:30.675" v="0"/>
        <pc:sldMkLst>
          <pc:docMk/>
          <pc:sldMk cId="623403003" sldId="285"/>
        </pc:sldMkLst>
      </pc:sldChg>
      <pc:sldChg chg="modSp add replId">
        <pc:chgData name="BEESU MOKSHAGNA" userId="bdc03b850fbb061c" providerId="Windows Live" clId="Web-{2CE0272E-11FE-4F5D-875B-832B64D4FE7E}" dt="2023-12-21T16:40:04.629" v="111" actId="20577"/>
        <pc:sldMkLst>
          <pc:docMk/>
          <pc:sldMk cId="2173584024" sldId="285"/>
        </pc:sldMkLst>
        <pc:spChg chg="mod">
          <ac:chgData name="BEESU MOKSHAGNA" userId="bdc03b850fbb061c" providerId="Windows Live" clId="Web-{2CE0272E-11FE-4F5D-875B-832B64D4FE7E}" dt="2023-12-21T16:40:04.629" v="111" actId="20577"/>
          <ac:spMkLst>
            <pc:docMk/>
            <pc:sldMk cId="2173584024" sldId="285"/>
            <ac:spMk id="3" creationId="{8BD53807-76D2-8D2B-BE2C-CB5E289B13BC}"/>
          </ac:spMkLst>
        </pc:spChg>
      </pc:sldChg>
      <pc:sldChg chg="modSp add replId">
        <pc:chgData name="BEESU MOKSHAGNA" userId="bdc03b850fbb061c" providerId="Windows Live" clId="Web-{2CE0272E-11FE-4F5D-875B-832B64D4FE7E}" dt="2023-12-21T16:39:14.909" v="107" actId="20577"/>
        <pc:sldMkLst>
          <pc:docMk/>
          <pc:sldMk cId="2628599905" sldId="286"/>
        </pc:sldMkLst>
        <pc:spChg chg="mod">
          <ac:chgData name="BEESU MOKSHAGNA" userId="bdc03b850fbb061c" providerId="Windows Live" clId="Web-{2CE0272E-11FE-4F5D-875B-832B64D4FE7E}" dt="2023-12-21T16:39:14.909" v="107" actId="20577"/>
          <ac:spMkLst>
            <pc:docMk/>
            <pc:sldMk cId="2628599905" sldId="286"/>
            <ac:spMk id="3" creationId="{F6DE68A1-E9AD-9AB9-F318-4EB2588504EA}"/>
          </ac:spMkLst>
        </pc:spChg>
      </pc:sldChg>
      <pc:sldChg chg="modSp add replId">
        <pc:chgData name="BEESU MOKSHAGNA" userId="bdc03b850fbb061c" providerId="Windows Live" clId="Web-{2CE0272E-11FE-4F5D-875B-832B64D4FE7E}" dt="2023-12-21T16:37:07.390" v="86" actId="20577"/>
        <pc:sldMkLst>
          <pc:docMk/>
          <pc:sldMk cId="379905559" sldId="287"/>
        </pc:sldMkLst>
        <pc:spChg chg="mod">
          <ac:chgData name="BEESU MOKSHAGNA" userId="bdc03b850fbb061c" providerId="Windows Live" clId="Web-{2CE0272E-11FE-4F5D-875B-832B64D4FE7E}" dt="2023-12-21T16:37:07.390" v="86" actId="20577"/>
          <ac:spMkLst>
            <pc:docMk/>
            <pc:sldMk cId="379905559" sldId="287"/>
            <ac:spMk id="3" creationId="{8F0FC971-F695-EE09-30A1-31AE50F76BF8}"/>
          </ac:spMkLst>
        </pc:spChg>
      </pc:sldChg>
      <pc:sldChg chg="add del replId">
        <pc:chgData name="BEESU MOKSHAGNA" userId="bdc03b850fbb061c" providerId="Windows Live" clId="Web-{2CE0272E-11FE-4F5D-875B-832B64D4FE7E}" dt="2023-12-21T16:46:41.528" v="274"/>
        <pc:sldMkLst>
          <pc:docMk/>
          <pc:sldMk cId="2050489538" sldId="288"/>
        </pc:sldMkLst>
      </pc:sldChg>
      <pc:sldChg chg="new del">
        <pc:chgData name="BEESU MOKSHAGNA" userId="bdc03b850fbb061c" providerId="Windows Live" clId="Web-{2CE0272E-11FE-4F5D-875B-832B64D4FE7E}" dt="2023-12-21T16:50:42.423" v="316"/>
        <pc:sldMkLst>
          <pc:docMk/>
          <pc:sldMk cId="3938619761" sldId="288"/>
        </pc:sldMkLst>
      </pc:sldChg>
      <pc:sldChg chg="addSp delSp modSp new add del mod modClrScheme chgLayout">
        <pc:chgData name="BEESU MOKSHAGNA" userId="bdc03b850fbb061c" providerId="Windows Live" clId="Web-{2CE0272E-11FE-4F5D-875B-832B64D4FE7E}" dt="2023-12-21T16:51:55.487" v="333" actId="1076"/>
        <pc:sldMkLst>
          <pc:docMk/>
          <pc:sldMk cId="3955376110" sldId="288"/>
        </pc:sldMkLst>
        <pc:spChg chg="del">
          <ac:chgData name="BEESU MOKSHAGNA" userId="bdc03b850fbb061c" providerId="Windows Live" clId="Web-{2CE0272E-11FE-4F5D-875B-832B64D4FE7E}" dt="2023-12-21T16:48:09.545" v="276"/>
          <ac:spMkLst>
            <pc:docMk/>
            <pc:sldMk cId="3955376110" sldId="288"/>
            <ac:spMk id="2" creationId="{5FFB891C-4553-F7A6-4EB7-13E17C600533}"/>
          </ac:spMkLst>
        </pc:spChg>
        <pc:spChg chg="del">
          <ac:chgData name="BEESU MOKSHAGNA" userId="bdc03b850fbb061c" providerId="Windows Live" clId="Web-{2CE0272E-11FE-4F5D-875B-832B64D4FE7E}" dt="2023-12-21T16:48:09.545" v="276"/>
          <ac:spMkLst>
            <pc:docMk/>
            <pc:sldMk cId="3955376110" sldId="288"/>
            <ac:spMk id="3" creationId="{041F6329-07BA-73BF-2E65-72613256A816}"/>
          </ac:spMkLst>
        </pc:spChg>
        <pc:spChg chg="add mod ord">
          <ac:chgData name="BEESU MOKSHAGNA" userId="bdc03b850fbb061c" providerId="Windows Live" clId="Web-{2CE0272E-11FE-4F5D-875B-832B64D4FE7E}" dt="2023-12-21T16:51:43.378" v="329" actId="14100"/>
          <ac:spMkLst>
            <pc:docMk/>
            <pc:sldMk cId="3955376110" sldId="288"/>
            <ac:spMk id="5" creationId="{27DE5682-F27B-48E5-6CD0-DB8176C3B983}"/>
          </ac:spMkLst>
        </pc:spChg>
        <pc:spChg chg="add del mod ord">
          <ac:chgData name="BEESU MOKSHAGNA" userId="bdc03b850fbb061c" providerId="Windows Live" clId="Web-{2CE0272E-11FE-4F5D-875B-832B64D4FE7E}" dt="2023-12-21T16:49:01.015" v="286"/>
          <ac:spMkLst>
            <pc:docMk/>
            <pc:sldMk cId="3955376110" sldId="288"/>
            <ac:spMk id="6" creationId="{551BB1A0-122C-62BA-8F85-F4AD32E13CDE}"/>
          </ac:spMkLst>
        </pc:spChg>
        <pc:picChg chg="add del mod">
          <ac:chgData name="BEESU MOKSHAGNA" userId="bdc03b850fbb061c" providerId="Windows Live" clId="Web-{2CE0272E-11FE-4F5D-875B-832B64D4FE7E}" dt="2023-12-21T16:48:56.952" v="285"/>
          <ac:picMkLst>
            <pc:docMk/>
            <pc:sldMk cId="3955376110" sldId="288"/>
            <ac:picMk id="4" creationId="{53BCA71D-2895-EC0B-114B-E406002AC69C}"/>
          </ac:picMkLst>
        </pc:picChg>
        <pc:picChg chg="add mod ord">
          <ac:chgData name="BEESU MOKSHAGNA" userId="bdc03b850fbb061c" providerId="Windows Live" clId="Web-{2CE0272E-11FE-4F5D-875B-832B64D4FE7E}" dt="2023-12-21T16:51:55.487" v="333" actId="1076"/>
          <ac:picMkLst>
            <pc:docMk/>
            <pc:sldMk cId="3955376110" sldId="288"/>
            <ac:picMk id="7" creationId="{F71B200C-FE35-8469-B517-605B6D1033FA}"/>
          </ac:picMkLst>
        </pc:picChg>
      </pc:sldChg>
      <pc:sldChg chg="addSp delSp modSp add replId">
        <pc:chgData name="BEESU MOKSHAGNA" userId="bdc03b850fbb061c" providerId="Windows Live" clId="Web-{2CE0272E-11FE-4F5D-875B-832B64D4FE7E}" dt="2023-12-21T16:51:38.284" v="328" actId="1076"/>
        <pc:sldMkLst>
          <pc:docMk/>
          <pc:sldMk cId="2823193352" sldId="289"/>
        </pc:sldMkLst>
        <pc:spChg chg="add del mod">
          <ac:chgData name="BEESU MOKSHAGNA" userId="bdc03b850fbb061c" providerId="Windows Live" clId="Web-{2CE0272E-11FE-4F5D-875B-832B64D4FE7E}" dt="2023-12-21T16:51:00.674" v="320"/>
          <ac:spMkLst>
            <pc:docMk/>
            <pc:sldMk cId="2823193352" sldId="289"/>
            <ac:spMk id="3" creationId="{B193EA4D-74AB-7C86-6E31-8685DD973973}"/>
          </ac:spMkLst>
        </pc:spChg>
        <pc:spChg chg="mod">
          <ac:chgData name="BEESU MOKSHAGNA" userId="bdc03b850fbb061c" providerId="Windows Live" clId="Web-{2CE0272E-11FE-4F5D-875B-832B64D4FE7E}" dt="2023-12-21T16:51:35.721" v="327" actId="14100"/>
          <ac:spMkLst>
            <pc:docMk/>
            <pc:sldMk cId="2823193352" sldId="289"/>
            <ac:spMk id="5" creationId="{7B644B7A-E07F-EBF5-36DD-001CA43432D5}"/>
          </ac:spMkLst>
        </pc:spChg>
        <pc:picChg chg="add mod ord">
          <ac:chgData name="BEESU MOKSHAGNA" userId="bdc03b850fbb061c" providerId="Windows Live" clId="Web-{2CE0272E-11FE-4F5D-875B-832B64D4FE7E}" dt="2023-12-21T16:51:38.284" v="328" actId="1076"/>
          <ac:picMkLst>
            <pc:docMk/>
            <pc:sldMk cId="2823193352" sldId="289"/>
            <ac:picMk id="4" creationId="{19A47307-A6FE-DCF4-EACC-1A9998B7901B}"/>
          </ac:picMkLst>
        </pc:picChg>
        <pc:picChg chg="del">
          <ac:chgData name="BEESU MOKSHAGNA" userId="bdc03b850fbb061c" providerId="Windows Live" clId="Web-{2CE0272E-11FE-4F5D-875B-832B64D4FE7E}" dt="2023-12-21T16:50:52.970" v="319"/>
          <ac:picMkLst>
            <pc:docMk/>
            <pc:sldMk cId="2823193352" sldId="289"/>
            <ac:picMk id="7" creationId="{A21206C9-29A6-D613-DB2A-1F87D66909D7}"/>
          </ac:picMkLst>
        </pc:picChg>
      </pc:sldChg>
    </pc:docChg>
  </pc:docChgLst>
  <pc:docChgLst>
    <pc:chgData name="BEESU MOKSHAGNA" userId="bdc03b850fbb061c" providerId="Windows Live" clId="Web-{1A9F170F-8B6A-4DE2-8B5A-B1A5AB6676A3}"/>
    <pc:docChg chg="addSld delSld modSld">
      <pc:chgData name="BEESU MOKSHAGNA" userId="bdc03b850fbb061c" providerId="Windows Live" clId="Web-{1A9F170F-8B6A-4DE2-8B5A-B1A5AB6676A3}" dt="2023-12-21T16:27:03.246" v="156"/>
      <pc:docMkLst>
        <pc:docMk/>
      </pc:docMkLst>
      <pc:sldChg chg="del">
        <pc:chgData name="BEESU MOKSHAGNA" userId="bdc03b850fbb061c" providerId="Windows Live" clId="Web-{1A9F170F-8B6A-4DE2-8B5A-B1A5AB6676A3}" dt="2023-12-21T16:11:16.290" v="6"/>
        <pc:sldMkLst>
          <pc:docMk/>
          <pc:sldMk cId="1170976673" sldId="269"/>
        </pc:sldMkLst>
      </pc:sldChg>
      <pc:sldChg chg="del">
        <pc:chgData name="BEESU MOKSHAGNA" userId="bdc03b850fbb061c" providerId="Windows Live" clId="Web-{1A9F170F-8B6A-4DE2-8B5A-B1A5AB6676A3}" dt="2023-12-21T16:11:17.462" v="7"/>
        <pc:sldMkLst>
          <pc:docMk/>
          <pc:sldMk cId="322924286" sldId="270"/>
        </pc:sldMkLst>
      </pc:sldChg>
      <pc:sldChg chg="del">
        <pc:chgData name="BEESU MOKSHAGNA" userId="bdc03b850fbb061c" providerId="Windows Live" clId="Web-{1A9F170F-8B6A-4DE2-8B5A-B1A5AB6676A3}" dt="2023-12-21T16:11:18.415" v="8"/>
        <pc:sldMkLst>
          <pc:docMk/>
          <pc:sldMk cId="1653630809" sldId="271"/>
        </pc:sldMkLst>
      </pc:sldChg>
      <pc:sldChg chg="del">
        <pc:chgData name="BEESU MOKSHAGNA" userId="bdc03b850fbb061c" providerId="Windows Live" clId="Web-{1A9F170F-8B6A-4DE2-8B5A-B1A5AB6676A3}" dt="2023-12-21T16:11:19.212" v="9"/>
        <pc:sldMkLst>
          <pc:docMk/>
          <pc:sldMk cId="3323723417" sldId="272"/>
        </pc:sldMkLst>
      </pc:sldChg>
      <pc:sldChg chg="del">
        <pc:chgData name="BEESU MOKSHAGNA" userId="bdc03b850fbb061c" providerId="Windows Live" clId="Web-{1A9F170F-8B6A-4DE2-8B5A-B1A5AB6676A3}" dt="2023-12-21T16:11:22.103" v="10"/>
        <pc:sldMkLst>
          <pc:docMk/>
          <pc:sldMk cId="2756179409" sldId="273"/>
        </pc:sldMkLst>
      </pc:sldChg>
      <pc:sldChg chg="del">
        <pc:chgData name="BEESU MOKSHAGNA" userId="bdc03b850fbb061c" providerId="Windows Live" clId="Web-{1A9F170F-8B6A-4DE2-8B5A-B1A5AB6676A3}" dt="2023-12-21T16:11:26.243" v="11"/>
        <pc:sldMkLst>
          <pc:docMk/>
          <pc:sldMk cId="1705662179" sldId="274"/>
        </pc:sldMkLst>
      </pc:sldChg>
      <pc:sldChg chg="modSp">
        <pc:chgData name="BEESU MOKSHAGNA" userId="bdc03b850fbb061c" providerId="Windows Live" clId="Web-{1A9F170F-8B6A-4DE2-8B5A-B1A5AB6676A3}" dt="2023-12-21T16:11:47.166" v="17" actId="14100"/>
        <pc:sldMkLst>
          <pc:docMk/>
          <pc:sldMk cId="2001279300" sldId="275"/>
        </pc:sldMkLst>
        <pc:spChg chg="mod">
          <ac:chgData name="BEESU MOKSHAGNA" userId="bdc03b850fbb061c" providerId="Windows Live" clId="Web-{1A9F170F-8B6A-4DE2-8B5A-B1A5AB6676A3}" dt="2023-12-21T16:11:47.166" v="17" actId="14100"/>
          <ac:spMkLst>
            <pc:docMk/>
            <pc:sldMk cId="2001279300" sldId="275"/>
            <ac:spMk id="3" creationId="{00000000-0000-0000-0000-000000000000}"/>
          </ac:spMkLst>
        </pc:spChg>
      </pc:sldChg>
      <pc:sldChg chg="modSp">
        <pc:chgData name="BEESU MOKSHAGNA" userId="bdc03b850fbb061c" providerId="Windows Live" clId="Web-{1A9F170F-8B6A-4DE2-8B5A-B1A5AB6676A3}" dt="2023-12-21T16:12:19.322" v="27" actId="20577"/>
        <pc:sldMkLst>
          <pc:docMk/>
          <pc:sldMk cId="1679130966" sldId="276"/>
        </pc:sldMkLst>
        <pc:spChg chg="mod">
          <ac:chgData name="BEESU MOKSHAGNA" userId="bdc03b850fbb061c" providerId="Windows Live" clId="Web-{1A9F170F-8B6A-4DE2-8B5A-B1A5AB6676A3}" dt="2023-12-21T16:12:19.322" v="27" actId="20577"/>
          <ac:spMkLst>
            <pc:docMk/>
            <pc:sldMk cId="1679130966" sldId="276"/>
            <ac:spMk id="3" creationId="{00000000-0000-0000-0000-000000000000}"/>
          </ac:spMkLst>
        </pc:spChg>
      </pc:sldChg>
      <pc:sldChg chg="modSp">
        <pc:chgData name="BEESU MOKSHAGNA" userId="bdc03b850fbb061c" providerId="Windows Live" clId="Web-{1A9F170F-8B6A-4DE2-8B5A-B1A5AB6676A3}" dt="2023-12-21T16:12:36.198" v="31" actId="14100"/>
        <pc:sldMkLst>
          <pc:docMk/>
          <pc:sldMk cId="3482859459" sldId="277"/>
        </pc:sldMkLst>
        <pc:spChg chg="mod">
          <ac:chgData name="BEESU MOKSHAGNA" userId="bdc03b850fbb061c" providerId="Windows Live" clId="Web-{1A9F170F-8B6A-4DE2-8B5A-B1A5AB6676A3}" dt="2023-12-21T16:12:36.198" v="31" actId="14100"/>
          <ac:spMkLst>
            <pc:docMk/>
            <pc:sldMk cId="3482859459" sldId="277"/>
            <ac:spMk id="3" creationId="{00000000-0000-0000-0000-000000000000}"/>
          </ac:spMkLst>
        </pc:spChg>
      </pc:sldChg>
      <pc:sldChg chg="modSp">
        <pc:chgData name="BEESU MOKSHAGNA" userId="bdc03b850fbb061c" providerId="Windows Live" clId="Web-{1A9F170F-8B6A-4DE2-8B5A-B1A5AB6676A3}" dt="2023-12-21T16:12:50.964" v="33" actId="20577"/>
        <pc:sldMkLst>
          <pc:docMk/>
          <pc:sldMk cId="3431074213" sldId="278"/>
        </pc:sldMkLst>
        <pc:spChg chg="mod">
          <ac:chgData name="BEESU MOKSHAGNA" userId="bdc03b850fbb061c" providerId="Windows Live" clId="Web-{1A9F170F-8B6A-4DE2-8B5A-B1A5AB6676A3}" dt="2023-12-21T16:12:50.964" v="33" actId="20577"/>
          <ac:spMkLst>
            <pc:docMk/>
            <pc:sldMk cId="3431074213" sldId="278"/>
            <ac:spMk id="3" creationId="{00000000-0000-0000-0000-000000000000}"/>
          </ac:spMkLst>
        </pc:spChg>
      </pc:sldChg>
      <pc:sldChg chg="modSp">
        <pc:chgData name="BEESU MOKSHAGNA" userId="bdc03b850fbb061c" providerId="Windows Live" clId="Web-{1A9F170F-8B6A-4DE2-8B5A-B1A5AB6676A3}" dt="2023-12-21T16:13:09.136" v="37" actId="14100"/>
        <pc:sldMkLst>
          <pc:docMk/>
          <pc:sldMk cId="432137735" sldId="279"/>
        </pc:sldMkLst>
        <pc:spChg chg="mod">
          <ac:chgData name="BEESU MOKSHAGNA" userId="bdc03b850fbb061c" providerId="Windows Live" clId="Web-{1A9F170F-8B6A-4DE2-8B5A-B1A5AB6676A3}" dt="2023-12-21T16:13:09.136" v="37" actId="14100"/>
          <ac:spMkLst>
            <pc:docMk/>
            <pc:sldMk cId="432137735" sldId="279"/>
            <ac:spMk id="3" creationId="{00000000-0000-0000-0000-000000000000}"/>
          </ac:spMkLst>
        </pc:spChg>
      </pc:sldChg>
      <pc:sldChg chg="addSp delSp modSp">
        <pc:chgData name="BEESU MOKSHAGNA" userId="bdc03b850fbb061c" providerId="Windows Live" clId="Web-{1A9F170F-8B6A-4DE2-8B5A-B1A5AB6676A3}" dt="2023-12-21T16:26:53.621" v="153" actId="20577"/>
        <pc:sldMkLst>
          <pc:docMk/>
          <pc:sldMk cId="2677570306" sldId="280"/>
        </pc:sldMkLst>
        <pc:spChg chg="mod">
          <ac:chgData name="BEESU MOKSHAGNA" userId="bdc03b850fbb061c" providerId="Windows Live" clId="Web-{1A9F170F-8B6A-4DE2-8B5A-B1A5AB6676A3}" dt="2023-12-21T16:26:52.824" v="151"/>
          <ac:spMkLst>
            <pc:docMk/>
            <pc:sldMk cId="2677570306" sldId="280"/>
            <ac:spMk id="2" creationId="{00000000-0000-0000-0000-000000000000}"/>
          </ac:spMkLst>
        </pc:spChg>
        <pc:spChg chg="mod">
          <ac:chgData name="BEESU MOKSHAGNA" userId="bdc03b850fbb061c" providerId="Windows Live" clId="Web-{1A9F170F-8B6A-4DE2-8B5A-B1A5AB6676A3}" dt="2023-12-21T16:26:53.621" v="153" actId="20577"/>
          <ac:spMkLst>
            <pc:docMk/>
            <pc:sldMk cId="2677570306" sldId="280"/>
            <ac:spMk id="3" creationId="{00000000-0000-0000-0000-000000000000}"/>
          </ac:spMkLst>
        </pc:spChg>
        <pc:spChg chg="add del">
          <ac:chgData name="BEESU MOKSHAGNA" userId="bdc03b850fbb061c" providerId="Windows Live" clId="Web-{1A9F170F-8B6A-4DE2-8B5A-B1A5AB6676A3}" dt="2023-12-21T16:26:52.824" v="151"/>
          <ac:spMkLst>
            <pc:docMk/>
            <pc:sldMk cId="2677570306" sldId="280"/>
            <ac:spMk id="10" creationId="{C279C8A1-C4E4-4DE9-934E-91221AC99393}"/>
          </ac:spMkLst>
        </pc:spChg>
        <pc:spChg chg="add del">
          <ac:chgData name="BEESU MOKSHAGNA" userId="bdc03b850fbb061c" providerId="Windows Live" clId="Web-{1A9F170F-8B6A-4DE2-8B5A-B1A5AB6676A3}" dt="2023-12-21T16:26:09.120" v="133"/>
          <ac:spMkLst>
            <pc:docMk/>
            <pc:sldMk cId="2677570306" sldId="280"/>
            <ac:spMk id="17" creationId="{B65AA36A-D7CC-493C-A0EE-F8AC3564D17D}"/>
          </ac:spMkLst>
        </pc:spChg>
        <pc:spChg chg="add del">
          <ac:chgData name="BEESU MOKSHAGNA" userId="bdc03b850fbb061c" providerId="Windows Live" clId="Web-{1A9F170F-8B6A-4DE2-8B5A-B1A5AB6676A3}" dt="2023-12-21T16:26:13.073" v="135"/>
          <ac:spMkLst>
            <pc:docMk/>
            <pc:sldMk cId="2677570306" sldId="280"/>
            <ac:spMk id="21" creationId="{C279C8A1-C4E4-4DE9-934E-91221AC99393}"/>
          </ac:spMkLst>
        </pc:spChg>
        <pc:spChg chg="add del">
          <ac:chgData name="BEESU MOKSHAGNA" userId="bdc03b850fbb061c" providerId="Windows Live" clId="Web-{1A9F170F-8B6A-4DE2-8B5A-B1A5AB6676A3}" dt="2023-12-21T16:26:18.886" v="137"/>
          <ac:spMkLst>
            <pc:docMk/>
            <pc:sldMk cId="2677570306" sldId="280"/>
            <ac:spMk id="24" creationId="{DB66C9CD-6BF4-44CA-8078-0BB819080761}"/>
          </ac:spMkLst>
        </pc:spChg>
        <pc:spChg chg="add del">
          <ac:chgData name="BEESU MOKSHAGNA" userId="bdc03b850fbb061c" providerId="Windows Live" clId="Web-{1A9F170F-8B6A-4DE2-8B5A-B1A5AB6676A3}" dt="2023-12-21T16:26:52.824" v="151"/>
          <ac:spMkLst>
            <pc:docMk/>
            <pc:sldMk cId="2677570306" sldId="280"/>
            <ac:spMk id="26" creationId="{DB66C9CD-6BF4-44CA-8078-0BB819080761}"/>
          </ac:spMkLst>
        </pc:spChg>
        <pc:picChg chg="mod ord">
          <ac:chgData name="BEESU MOKSHAGNA" userId="bdc03b850fbb061c" providerId="Windows Live" clId="Web-{1A9F170F-8B6A-4DE2-8B5A-B1A5AB6676A3}" dt="2023-12-21T16:26:52.824" v="151"/>
          <ac:picMkLst>
            <pc:docMk/>
            <pc:sldMk cId="2677570306" sldId="280"/>
            <ac:picMk id="6" creationId="{5FBE0875-2AF9-AF9A-5AC2-E54CD13DEE5A}"/>
          </ac:picMkLst>
        </pc:picChg>
        <pc:cxnChg chg="add del">
          <ac:chgData name="BEESU MOKSHAGNA" userId="bdc03b850fbb061c" providerId="Windows Live" clId="Web-{1A9F170F-8B6A-4DE2-8B5A-B1A5AB6676A3}" dt="2023-12-21T16:26:52.824" v="151"/>
          <ac:cxnSpMkLst>
            <pc:docMk/>
            <pc:sldMk cId="2677570306" sldId="280"/>
            <ac:cxnSpMk id="12" creationId="{26C7ED5D-77C4-4564-8B1A-E55609CF44C4}"/>
          </ac:cxnSpMkLst>
        </pc:cxnChg>
        <pc:cxnChg chg="add del">
          <ac:chgData name="BEESU MOKSHAGNA" userId="bdc03b850fbb061c" providerId="Windows Live" clId="Web-{1A9F170F-8B6A-4DE2-8B5A-B1A5AB6676A3}" dt="2023-12-21T16:26:09.120" v="133"/>
          <ac:cxnSpMkLst>
            <pc:docMk/>
            <pc:sldMk cId="2677570306" sldId="280"/>
            <ac:cxnSpMk id="19" creationId="{1850A2DA-FC3C-4E59-9724-29CF2777D32C}"/>
          </ac:cxnSpMkLst>
        </pc:cxnChg>
        <pc:cxnChg chg="add del">
          <ac:chgData name="BEESU MOKSHAGNA" userId="bdc03b850fbb061c" providerId="Windows Live" clId="Web-{1A9F170F-8B6A-4DE2-8B5A-B1A5AB6676A3}" dt="2023-12-21T16:26:13.073" v="135"/>
          <ac:cxnSpMkLst>
            <pc:docMk/>
            <pc:sldMk cId="2677570306" sldId="280"/>
            <ac:cxnSpMk id="22" creationId="{26C7ED5D-77C4-4564-8B1A-E55609CF44C4}"/>
          </ac:cxnSpMkLst>
        </pc:cxnChg>
        <pc:cxnChg chg="add del">
          <ac:chgData name="BEESU MOKSHAGNA" userId="bdc03b850fbb061c" providerId="Windows Live" clId="Web-{1A9F170F-8B6A-4DE2-8B5A-B1A5AB6676A3}" dt="2023-12-21T16:26:52.824" v="151"/>
          <ac:cxnSpMkLst>
            <pc:docMk/>
            <pc:sldMk cId="2677570306" sldId="280"/>
            <ac:cxnSpMk id="27" creationId="{CC9CF63D-A2A3-4ECF-BC53-4B0D56918FB4}"/>
          </ac:cxnSpMkLst>
        </pc:cxnChg>
      </pc:sldChg>
      <pc:sldChg chg="modSp">
        <pc:chgData name="BEESU MOKSHAGNA" userId="bdc03b850fbb061c" providerId="Windows Live" clId="Web-{1A9F170F-8B6A-4DE2-8B5A-B1A5AB6676A3}" dt="2023-12-21T16:13:29.558" v="39" actId="20577"/>
        <pc:sldMkLst>
          <pc:docMk/>
          <pc:sldMk cId="1234081428" sldId="282"/>
        </pc:sldMkLst>
        <pc:spChg chg="mod">
          <ac:chgData name="BEESU MOKSHAGNA" userId="bdc03b850fbb061c" providerId="Windows Live" clId="Web-{1A9F170F-8B6A-4DE2-8B5A-B1A5AB6676A3}" dt="2023-12-21T16:13:29.558" v="39" actId="20577"/>
          <ac:spMkLst>
            <pc:docMk/>
            <pc:sldMk cId="1234081428" sldId="282"/>
            <ac:spMk id="3" creationId="{00000000-0000-0000-0000-000000000000}"/>
          </ac:spMkLst>
        </pc:spChg>
      </pc:sldChg>
      <pc:sldChg chg="modSp">
        <pc:chgData name="BEESU MOKSHAGNA" userId="bdc03b850fbb061c" providerId="Windows Live" clId="Web-{1A9F170F-8B6A-4DE2-8B5A-B1A5AB6676A3}" dt="2023-12-21T16:13:53.965" v="41" actId="14100"/>
        <pc:sldMkLst>
          <pc:docMk/>
          <pc:sldMk cId="1071103276" sldId="283"/>
        </pc:sldMkLst>
        <pc:spChg chg="mod">
          <ac:chgData name="BEESU MOKSHAGNA" userId="bdc03b850fbb061c" providerId="Windows Live" clId="Web-{1A9F170F-8B6A-4DE2-8B5A-B1A5AB6676A3}" dt="2023-12-21T16:13:53.965" v="41" actId="14100"/>
          <ac:spMkLst>
            <pc:docMk/>
            <pc:sldMk cId="1071103276" sldId="283"/>
            <ac:spMk id="3" creationId="{00000000-0000-0000-0000-000000000000}"/>
          </ac:spMkLst>
        </pc:spChg>
      </pc:sldChg>
      <pc:sldChg chg="modSp">
        <pc:chgData name="BEESU MOKSHAGNA" userId="bdc03b850fbb061c" providerId="Windows Live" clId="Web-{1A9F170F-8B6A-4DE2-8B5A-B1A5AB6676A3}" dt="2023-12-21T16:14:34.528" v="48" actId="14100"/>
        <pc:sldMkLst>
          <pc:docMk/>
          <pc:sldMk cId="8040150" sldId="284"/>
        </pc:sldMkLst>
        <pc:spChg chg="mod">
          <ac:chgData name="BEESU MOKSHAGNA" userId="bdc03b850fbb061c" providerId="Windows Live" clId="Web-{1A9F170F-8B6A-4DE2-8B5A-B1A5AB6676A3}" dt="2023-12-21T16:14:10.043" v="44" actId="14100"/>
          <ac:spMkLst>
            <pc:docMk/>
            <pc:sldMk cId="8040150" sldId="284"/>
            <ac:spMk id="2" creationId="{00000000-0000-0000-0000-000000000000}"/>
          </ac:spMkLst>
        </pc:spChg>
        <pc:spChg chg="mod">
          <ac:chgData name="BEESU MOKSHAGNA" userId="bdc03b850fbb061c" providerId="Windows Live" clId="Web-{1A9F170F-8B6A-4DE2-8B5A-B1A5AB6676A3}" dt="2023-12-21T16:14:34.528" v="48" actId="14100"/>
          <ac:spMkLst>
            <pc:docMk/>
            <pc:sldMk cId="8040150" sldId="284"/>
            <ac:spMk id="3" creationId="{00000000-0000-0000-0000-000000000000}"/>
          </ac:spMkLst>
        </pc:spChg>
      </pc:sldChg>
      <pc:sldChg chg="del">
        <pc:chgData name="BEESU MOKSHAGNA" userId="bdc03b850fbb061c" providerId="Windows Live" clId="Web-{1A9F170F-8B6A-4DE2-8B5A-B1A5AB6676A3}" dt="2023-12-21T16:14:50.169" v="49"/>
        <pc:sldMkLst>
          <pc:docMk/>
          <pc:sldMk cId="264278480" sldId="285"/>
        </pc:sldMkLst>
      </pc:sldChg>
      <pc:sldChg chg="new add del">
        <pc:chgData name="BEESU MOKSHAGNA" userId="bdc03b850fbb061c" providerId="Windows Live" clId="Web-{1A9F170F-8B6A-4DE2-8B5A-B1A5AB6676A3}" dt="2023-12-21T16:27:03.246" v="156"/>
        <pc:sldMkLst>
          <pc:docMk/>
          <pc:sldMk cId="623403003" sldId="285"/>
        </pc:sldMkLst>
      </pc:sldChg>
      <pc:sldChg chg="modSp add del replId">
        <pc:chgData name="BEESU MOKSHAGNA" userId="bdc03b850fbb061c" providerId="Windows Live" clId="Web-{1A9F170F-8B6A-4DE2-8B5A-B1A5AB6676A3}" dt="2023-12-21T16:27:02.027" v="155"/>
        <pc:sldMkLst>
          <pc:docMk/>
          <pc:sldMk cId="3680253484" sldId="285"/>
        </pc:sldMkLst>
        <pc:spChg chg="mod">
          <ac:chgData name="BEESU MOKSHAGNA" userId="bdc03b850fbb061c" providerId="Windows Live" clId="Web-{1A9F170F-8B6A-4DE2-8B5A-B1A5AB6676A3}" dt="2023-12-21T16:26:55.574" v="154" actId="20577"/>
          <ac:spMkLst>
            <pc:docMk/>
            <pc:sldMk cId="3680253484" sldId="285"/>
            <ac:spMk id="3" creationId="{B809F4EA-81B5-AB9B-9F64-5150EC24AE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9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6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2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50427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Face Recognition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M. Sriram - 21071A6636</a:t>
            </a:r>
            <a:br>
              <a:rPr lang="en-US" sz="2000" dirty="0"/>
            </a:br>
            <a:r>
              <a:rPr lang="en-US" sz="2000" dirty="0"/>
              <a:t>B. Mokshagna-21071A6606</a:t>
            </a:r>
            <a:br>
              <a:rPr lang="en-US" sz="2000" dirty="0"/>
            </a:br>
            <a:r>
              <a:rPr lang="en-US" sz="2000" dirty="0"/>
              <a:t>D. Aravind – 21071A6616</a:t>
            </a:r>
            <a:br>
              <a:rPr lang="en-US" sz="2000" dirty="0"/>
            </a:br>
            <a:r>
              <a:rPr lang="en-US" sz="2000" dirty="0"/>
              <a:t>M. Likitha – 21071A6639</a:t>
            </a:r>
            <a:br>
              <a:rPr lang="en-US" sz="2000" dirty="0"/>
            </a:br>
            <a:r>
              <a:rPr lang="en-US" sz="2000" dirty="0"/>
              <a:t>R. Yashwanth - 21071A6652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56BD4-EA7B-4332-98DF-E84747A00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3" r="35261" b="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1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A6F211-91A2-FDB0-17C2-07F9B5665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CF6B7-0533-1FB5-517C-245F2DBEA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296DCE7C-BB62-F3EA-C1ED-01A6C31DF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760606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Main</a:t>
            </a:r>
          </a:p>
        </p:txBody>
      </p:sp>
      <p:pic>
        <p:nvPicPr>
          <p:cNvPr id="6" name="Picture 5" descr="Antique cash register keys">
            <a:extLst>
              <a:ext uri="{FF2B5EF4-FFF2-40B4-BE49-F238E27FC236}">
                <a16:creationId xmlns:a16="http://schemas.microsoft.com/office/drawing/2014/main" id="{6EAA95A4-41E9-C5D2-AF08-69B7A994C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4" r="32614" b="-5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39B0A-DC4D-F443-29D3-675DD5D1A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F6DE68A1-E9AD-9AB9-F318-4EB258850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1293923"/>
            <a:ext cx="6318000" cy="5415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>
              <a:buNone/>
            </a:pPr>
            <a:r>
              <a:rPr lang="en-US" sz="900" b="1" dirty="0" err="1">
                <a:ea typeface="+mn-lt"/>
                <a:cs typeface="+mn-lt"/>
              </a:rPr>
              <a:t>img_top</a:t>
            </a:r>
            <a:r>
              <a:rPr lang="en-US" sz="900" b="1" dirty="0">
                <a:ea typeface="+mn-lt"/>
                <a:cs typeface="+mn-lt"/>
              </a:rPr>
              <a:t> = </a:t>
            </a:r>
            <a:r>
              <a:rPr lang="en-US" sz="900" b="1" dirty="0" err="1">
                <a:ea typeface="+mn-lt"/>
                <a:cs typeface="+mn-lt"/>
              </a:rPr>
              <a:t>img_top.resize</a:t>
            </a:r>
            <a:r>
              <a:rPr lang="en-US" sz="900" b="1" dirty="0">
                <a:ea typeface="+mn-lt"/>
                <a:cs typeface="+mn-lt"/>
              </a:rPr>
              <a:t>((1530, 325), </a:t>
            </a:r>
            <a:r>
              <a:rPr lang="en-US" sz="900" b="1" dirty="0" err="1">
                <a:ea typeface="+mn-lt"/>
                <a:cs typeface="+mn-lt"/>
              </a:rPr>
              <a:t>Image.ANTIALIAS</a:t>
            </a:r>
            <a:r>
              <a:rPr lang="en-US" sz="900" b="1" dirty="0">
                <a:ea typeface="+mn-lt"/>
                <a:cs typeface="+mn-lt"/>
              </a:rPr>
              <a:t>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</a:t>
            </a:r>
            <a:r>
              <a:rPr lang="en-US" sz="900" b="1" dirty="0" err="1">
                <a:ea typeface="+mn-lt"/>
                <a:cs typeface="+mn-lt"/>
              </a:rPr>
              <a:t>self.photoimg_top</a:t>
            </a:r>
            <a:r>
              <a:rPr lang="en-US" sz="900" b="1" dirty="0">
                <a:ea typeface="+mn-lt"/>
                <a:cs typeface="+mn-lt"/>
              </a:rPr>
              <a:t> = </a:t>
            </a:r>
            <a:r>
              <a:rPr lang="en-US" sz="900" b="1" dirty="0" err="1">
                <a:ea typeface="+mn-lt"/>
                <a:cs typeface="+mn-lt"/>
              </a:rPr>
              <a:t>ImageTk.PhotoImage</a:t>
            </a:r>
            <a:r>
              <a:rPr lang="en-US" sz="900" b="1" dirty="0">
                <a:ea typeface="+mn-lt"/>
                <a:cs typeface="+mn-lt"/>
              </a:rPr>
              <a:t>(</a:t>
            </a:r>
            <a:r>
              <a:rPr lang="en-US" sz="900" b="1" dirty="0" err="1">
                <a:ea typeface="+mn-lt"/>
                <a:cs typeface="+mn-lt"/>
              </a:rPr>
              <a:t>img_top</a:t>
            </a:r>
            <a:r>
              <a:rPr lang="en-US" sz="900" b="1" dirty="0">
                <a:ea typeface="+mn-lt"/>
                <a:cs typeface="+mn-lt"/>
              </a:rPr>
              <a:t>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</a:t>
            </a:r>
            <a:r>
              <a:rPr lang="en-US" sz="900" b="1" dirty="0" err="1">
                <a:ea typeface="+mn-lt"/>
                <a:cs typeface="+mn-lt"/>
              </a:rPr>
              <a:t>f_lbl</a:t>
            </a:r>
            <a:r>
              <a:rPr lang="en-US" sz="900" b="1" dirty="0">
                <a:ea typeface="+mn-lt"/>
                <a:cs typeface="+mn-lt"/>
              </a:rPr>
              <a:t> = Label(</a:t>
            </a:r>
            <a:r>
              <a:rPr lang="en-US" sz="900" b="1" dirty="0" err="1">
                <a:ea typeface="+mn-lt"/>
                <a:cs typeface="+mn-lt"/>
              </a:rPr>
              <a:t>self.root</a:t>
            </a:r>
            <a:r>
              <a:rPr lang="en-US" sz="900" b="1" dirty="0">
                <a:ea typeface="+mn-lt"/>
                <a:cs typeface="+mn-lt"/>
              </a:rPr>
              <a:t>, image=</a:t>
            </a:r>
            <a:r>
              <a:rPr lang="en-US" sz="900" b="1" dirty="0" err="1">
                <a:ea typeface="+mn-lt"/>
                <a:cs typeface="+mn-lt"/>
              </a:rPr>
              <a:t>self.photoimg_top</a:t>
            </a:r>
            <a:r>
              <a:rPr lang="en-US" sz="900" b="1" dirty="0">
                <a:ea typeface="+mn-lt"/>
                <a:cs typeface="+mn-lt"/>
              </a:rPr>
              <a:t>) </a:t>
            </a:r>
            <a:endParaRPr lang="en-US" sz="900" b="1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</a:t>
            </a:r>
            <a:r>
              <a:rPr lang="en-US" sz="900" b="1" dirty="0" err="1">
                <a:ea typeface="+mn-lt"/>
                <a:cs typeface="+mn-lt"/>
              </a:rPr>
              <a:t>f_lbl.place</a:t>
            </a:r>
            <a:r>
              <a:rPr lang="en-US" sz="900" b="1" dirty="0">
                <a:ea typeface="+mn-lt"/>
                <a:cs typeface="+mn-lt"/>
              </a:rPr>
              <a:t>(x=0, y=55, width=1530, height=325)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# button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b1_1 = Button(</a:t>
            </a:r>
            <a:r>
              <a:rPr lang="en-US" sz="900" b="1" dirty="0" err="1">
                <a:ea typeface="+mn-lt"/>
                <a:cs typeface="+mn-lt"/>
              </a:rPr>
              <a:t>self.root</a:t>
            </a:r>
            <a:r>
              <a:rPr lang="en-US" sz="900" b="1" dirty="0">
                <a:ea typeface="+mn-lt"/>
                <a:cs typeface="+mn-lt"/>
              </a:rPr>
              <a:t>, text="TRAIN DATA", command=</a:t>
            </a:r>
            <a:r>
              <a:rPr lang="en-US" sz="900" b="1" dirty="0" err="1">
                <a:ea typeface="+mn-lt"/>
                <a:cs typeface="+mn-lt"/>
              </a:rPr>
              <a:t>self.train_classifier</a:t>
            </a:r>
            <a:r>
              <a:rPr lang="en-US" sz="900" b="1" dirty="0">
                <a:ea typeface="+mn-lt"/>
                <a:cs typeface="+mn-lt"/>
              </a:rPr>
              <a:t>(), cursor="hand")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b1_1.place(x=0, y=300, width=1530, height=60)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    </a:t>
            </a:r>
            <a:r>
              <a:rPr lang="en-US" sz="900" b="1" dirty="0" err="1">
                <a:ea typeface="+mn-lt"/>
                <a:cs typeface="+mn-lt"/>
              </a:rPr>
              <a:t>img_bottom</a:t>
            </a:r>
            <a:r>
              <a:rPr lang="en-US" sz="900" b="1" dirty="0">
                <a:ea typeface="+mn-lt"/>
                <a:cs typeface="+mn-lt"/>
              </a:rPr>
              <a:t> = </a:t>
            </a:r>
            <a:r>
              <a:rPr lang="en-US" sz="900" b="1" dirty="0" err="1">
                <a:ea typeface="+mn-lt"/>
                <a:cs typeface="+mn-lt"/>
              </a:rPr>
              <a:t>Image.open</a:t>
            </a:r>
            <a:r>
              <a:rPr lang="en-US" sz="900" b="1" dirty="0">
                <a:ea typeface="+mn-lt"/>
                <a:cs typeface="+mn-lt"/>
              </a:rPr>
              <a:t>(r"")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</a:t>
            </a:r>
            <a:r>
              <a:rPr lang="en-US" sz="900" b="1" dirty="0" err="1">
                <a:ea typeface="+mn-lt"/>
                <a:cs typeface="+mn-lt"/>
              </a:rPr>
              <a:t>img_bottom</a:t>
            </a:r>
            <a:r>
              <a:rPr lang="en-US" sz="900" b="1" dirty="0">
                <a:ea typeface="+mn-lt"/>
                <a:cs typeface="+mn-lt"/>
              </a:rPr>
              <a:t> = </a:t>
            </a:r>
            <a:r>
              <a:rPr lang="en-US" sz="900" b="1" dirty="0" err="1">
                <a:ea typeface="+mn-lt"/>
                <a:cs typeface="+mn-lt"/>
              </a:rPr>
              <a:t>img_bottom.resize</a:t>
            </a:r>
            <a:r>
              <a:rPr lang="en-US" sz="900" b="1" dirty="0">
                <a:ea typeface="+mn-lt"/>
                <a:cs typeface="+mn-lt"/>
              </a:rPr>
              <a:t>((1530, 325), </a:t>
            </a:r>
            <a:r>
              <a:rPr lang="en-US" sz="900" b="1" dirty="0" err="1">
                <a:ea typeface="+mn-lt"/>
                <a:cs typeface="+mn-lt"/>
              </a:rPr>
              <a:t>Image.ANTIALIAS</a:t>
            </a:r>
            <a:r>
              <a:rPr lang="en-US" sz="900" b="1" dirty="0">
                <a:ea typeface="+mn-lt"/>
                <a:cs typeface="+mn-lt"/>
              </a:rPr>
              <a:t>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</a:t>
            </a:r>
            <a:r>
              <a:rPr lang="en-US" sz="900" b="1" dirty="0" err="1">
                <a:ea typeface="+mn-lt"/>
                <a:cs typeface="+mn-lt"/>
              </a:rPr>
              <a:t>self.photoimg_bottom</a:t>
            </a:r>
            <a:r>
              <a:rPr lang="en-US" sz="900" b="1" dirty="0">
                <a:ea typeface="+mn-lt"/>
                <a:cs typeface="+mn-lt"/>
              </a:rPr>
              <a:t> = </a:t>
            </a:r>
            <a:r>
              <a:rPr lang="en-US" sz="900" b="1" dirty="0" err="1">
                <a:ea typeface="+mn-lt"/>
                <a:cs typeface="+mn-lt"/>
              </a:rPr>
              <a:t>ImageTk.PhotoImage</a:t>
            </a:r>
            <a:r>
              <a:rPr lang="en-US" sz="900" b="1" dirty="0">
                <a:ea typeface="+mn-lt"/>
                <a:cs typeface="+mn-lt"/>
              </a:rPr>
              <a:t>(</a:t>
            </a:r>
            <a:r>
              <a:rPr lang="en-US" sz="900" b="1" dirty="0" err="1">
                <a:ea typeface="+mn-lt"/>
                <a:cs typeface="+mn-lt"/>
              </a:rPr>
              <a:t>img_bottom</a:t>
            </a:r>
            <a:r>
              <a:rPr lang="en-US" sz="900" b="1" dirty="0">
                <a:ea typeface="+mn-lt"/>
                <a:cs typeface="+mn-lt"/>
              </a:rPr>
              <a:t>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ea typeface="+mn-lt"/>
                <a:cs typeface="+mn-lt"/>
              </a:rPr>
              <a:t>        </a:t>
            </a:r>
            <a:r>
              <a:rPr lang="en-US" sz="900" b="1" dirty="0" err="1">
                <a:ea typeface="+mn-lt"/>
                <a:cs typeface="+mn-lt"/>
              </a:rPr>
              <a:t>f_lbl</a:t>
            </a:r>
            <a:r>
              <a:rPr lang="en-US" sz="900" b="1" dirty="0">
                <a:ea typeface="+mn-lt"/>
                <a:cs typeface="+mn-lt"/>
              </a:rPr>
              <a:t> = Label(</a:t>
            </a:r>
            <a:r>
              <a:rPr lang="en-US" sz="900" b="1" dirty="0" err="1">
                <a:ea typeface="+mn-lt"/>
                <a:cs typeface="+mn-lt"/>
              </a:rPr>
              <a:t>self.root</a:t>
            </a:r>
            <a:r>
              <a:rPr lang="en-US" sz="900" b="1" dirty="0">
                <a:ea typeface="+mn-lt"/>
                <a:cs typeface="+mn-lt"/>
              </a:rPr>
              <a:t>, image=</a:t>
            </a:r>
            <a:r>
              <a:rPr lang="en-US" sz="900" b="1" dirty="0" err="1">
                <a:ea typeface="+mn-lt"/>
                <a:cs typeface="+mn-lt"/>
              </a:rPr>
              <a:t>self.photoimg_bottom</a:t>
            </a:r>
            <a:r>
              <a:rPr lang="en-US" sz="900" b="1" dirty="0">
                <a:ea typeface="+mn-lt"/>
                <a:cs typeface="+mn-lt"/>
              </a:rPr>
              <a:t>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ea typeface="+mn-lt"/>
                <a:cs typeface="+mn-lt"/>
              </a:rPr>
              <a:t>        </a:t>
            </a:r>
            <a:r>
              <a:rPr lang="en-US" sz="900" b="1" dirty="0" err="1">
                <a:ea typeface="+mn-lt"/>
                <a:cs typeface="+mn-lt"/>
              </a:rPr>
              <a:t>f_lbl.place</a:t>
            </a:r>
            <a:r>
              <a:rPr lang="en-US" sz="900" b="1" dirty="0">
                <a:ea typeface="+mn-lt"/>
                <a:cs typeface="+mn-lt"/>
              </a:rPr>
              <a:t>(x=0, y=440, width=1530, height=325) </a:t>
            </a:r>
            <a:endParaRPr lang="en-US" sz="900" b="1" dirty="0">
              <a:solidFill>
                <a:srgbClr val="000000">
                  <a:alpha val="60000"/>
                </a:srgbClr>
              </a:solidFill>
              <a:ea typeface="+mn-lt"/>
              <a:cs typeface="+mn-lt"/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def </a:t>
            </a:r>
            <a:r>
              <a:rPr lang="en-US" sz="900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train_classifier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(self):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</a:t>
            </a:r>
            <a:r>
              <a:rPr lang="en-US" sz="900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data_dir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= ("data")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path = [</a:t>
            </a:r>
            <a:r>
              <a:rPr lang="en-US" sz="900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os.path.join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</a:t>
            </a:r>
            <a:r>
              <a:rPr lang="en-US" sz="900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data_dir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 file) for file in </a:t>
            </a:r>
            <a:r>
              <a:rPr lang="en-US" sz="900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os.listdir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</a:t>
            </a:r>
            <a:r>
              <a:rPr lang="en-US" sz="900" b="1" dirty="0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data_dir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)]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faces = []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 </a:t>
            </a:r>
            <a:endParaRPr lang="en-US" sz="90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9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71A64-FE1C-1D6F-D142-7C9955C20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50A7C8-84F6-C50C-646F-A3780FBD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8FFB0DD-FE9D-5D73-076E-CF807BDD4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760606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Main</a:t>
            </a:r>
          </a:p>
        </p:txBody>
      </p:sp>
      <p:pic>
        <p:nvPicPr>
          <p:cNvPr id="6" name="Picture 5" descr="Antique cash register keys">
            <a:extLst>
              <a:ext uri="{FF2B5EF4-FFF2-40B4-BE49-F238E27FC236}">
                <a16:creationId xmlns:a16="http://schemas.microsoft.com/office/drawing/2014/main" id="{F99D7994-1261-ADDE-74E1-99166050B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4" r="32614" b="-5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4B062A-E7CC-A655-E291-203CE0FDA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8F0FC971-F695-EE09-30A1-31AE50F7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03" y="1293923"/>
            <a:ext cx="6582583" cy="54153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ids = []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for image in path: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img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=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Image.open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(image).convert('L')  # Gray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imageNp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=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np.array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img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, 'uint8')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id = int(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os.path.split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(image)[1].split('.'[1]))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faces.append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imageNp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ids.append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(id)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cv2.imshow("Training",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imageNp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cv2.waitKey(1) == 13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ids =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np.array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(ids)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# ----------  Train the classifier and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sve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----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clf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= cv2.LBPHFaceRecognizer_create()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clf.train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(faces, ids)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clf.write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("classifier.xml")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cv2.destroyAllWindows()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messagebox.showinfo</a:t>
            </a: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("Result", "Training datasets completed!!") 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endParaRPr lang="en-US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9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</a:t>
            </a:r>
            <a:r>
              <a:rPr lang="en-US" sz="900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  </a:t>
            </a:r>
            <a:endParaRPr lang="en-US" sz="90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E5682-F27B-48E5-6CD0-DB8176C3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975253"/>
          </a:xfrm>
        </p:spPr>
        <p:txBody>
          <a:bodyPr/>
          <a:lstStyle/>
          <a:p>
            <a:pPr algn="ctr"/>
            <a:r>
              <a:rPr lang="en-US" dirty="0"/>
              <a:t>Sample Training Images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1B200C-FE35-8469-B517-605B6D103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386" y="1463674"/>
            <a:ext cx="8928811" cy="5003274"/>
          </a:xfrm>
        </p:spPr>
      </p:pic>
    </p:spTree>
    <p:extLst>
      <p:ext uri="{BB962C8B-B14F-4D97-AF65-F5344CB8AC3E}">
        <p14:creationId xmlns:p14="http://schemas.microsoft.com/office/powerpoint/2010/main" val="395537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8DE4-0E98-8F6F-DD5A-F83058A0F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644B7A-E07F-EBF5-36DD-001CA434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901170"/>
          </a:xfrm>
        </p:spPr>
        <p:txBody>
          <a:bodyPr/>
          <a:lstStyle/>
          <a:p>
            <a:pPr algn="ctr"/>
            <a:r>
              <a:rPr lang="en-US" dirty="0"/>
              <a:t>Sample Training Images</a:t>
            </a:r>
          </a:p>
        </p:txBody>
      </p:sp>
      <p:pic>
        <p:nvPicPr>
          <p:cNvPr id="4" name="Content Placeholder 3" descr="A person with a green shirt&#10;&#10;Description automatically generated">
            <a:extLst>
              <a:ext uri="{FF2B5EF4-FFF2-40B4-BE49-F238E27FC236}">
                <a16:creationId xmlns:a16="http://schemas.microsoft.com/office/drawing/2014/main" id="{19A47307-A6FE-DCF4-EACC-1A9998B79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143" y="1574008"/>
            <a:ext cx="8739715" cy="4729690"/>
          </a:xfrm>
        </p:spPr>
      </p:pic>
    </p:spTree>
    <p:extLst>
      <p:ext uri="{BB962C8B-B14F-4D97-AF65-F5344CB8AC3E}">
        <p14:creationId xmlns:p14="http://schemas.microsoft.com/office/powerpoint/2010/main" val="282319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Advantages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B1F1F15C-1ECD-C0E5-338E-DA500CBB9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77" r="33330" b="-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1901677"/>
            <a:ext cx="6318000" cy="3876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Expanding on the practical implications, the Advantages section delves into the transformative potential of the Face Recognition Project across diverse sectors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It meticulously enumerates the benefits, such as heightened security measures, seamless user authentication, and improved operational efficiency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section also examines the potential for societal impact, addressing concerns such as accessibility, bias, and the ethical implications of widespread facial recognition technology adoption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51CED-3C04-0C69-2152-AEAADB1F1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2" r="51094" b="-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41524" y="1913051"/>
            <a:ext cx="6772924" cy="42407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In conclusion, face recognition technology has witnessed remarkable advancements, transforming the landscape of biometrics, security, and human-computer interaction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journey has been marked by breakthroughs in feature extraction, model architectures, and training methodologies, catapulting face recognition into widespread applications, including surveillance, access control, and personalized user experiences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comprehensive review has highlighted persistent issues related to biases, privacy concerns, and ethical implications of widespread face recognition adoption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0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927096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pic>
        <p:nvPicPr>
          <p:cNvPr id="6" name="Picture 5" descr="Network connection abstract against a white background">
            <a:extLst>
              <a:ext uri="{FF2B5EF4-FFF2-40B4-BE49-F238E27FC236}">
                <a16:creationId xmlns:a16="http://schemas.microsoft.com/office/drawing/2014/main" id="{67A6400C-0FFD-2A23-BB28-D223934853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8" r="52239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53422" y="1322289"/>
            <a:ext cx="7202220" cy="54684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sz="1400" dirty="0"/>
              <a:t>Face Detection and Recognition System for Enhancing Security Measures Using Artificial Intelligence System Muhammad Farhan Siddiqui, Waqas Ahmed Siddique, Mushtaq Ahmedh and Awais Khan Jumani</a:t>
            </a:r>
            <a:endParaRPr lang="en-US" sz="14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400" dirty="0"/>
              <a:t>ARTIFICIAL INTELLIGENCE APPLICATIONS FOR FACE RECOGNITION IN RECRUITMENT PROCESS Nawaz, Nishad</a:t>
            </a:r>
            <a:endParaRPr lang="en-US" sz="14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400" dirty="0"/>
              <a:t>Face Recognition and Identification using Deep Learning Approach</a:t>
            </a:r>
            <a:endParaRPr lang="en-US" sz="14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400" dirty="0"/>
              <a:t>A Face Recognition System using PCA and AI Technique</a:t>
            </a:r>
            <a:endParaRPr lang="en-US" sz="14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400" dirty="0"/>
              <a:t>Review on Facial-Recognition-Based Applications in Disease Diagnosis</a:t>
            </a:r>
            <a:endParaRPr lang="en-US" sz="14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400" dirty="0"/>
              <a:t>Detection strategies for face recognition using learning and evolution Huang, Ren-Jay Jeffrey George Mason University ProQuest Dissertations Publishing</a:t>
            </a:r>
            <a:endParaRPr lang="en-US" sz="14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400" dirty="0"/>
              <a:t>Facial Recognition using OpenCV</a:t>
            </a:r>
            <a:endParaRPr lang="en-US" sz="14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400" dirty="0"/>
              <a:t>Deep face recognition using imperfect facial data</a:t>
            </a:r>
            <a:endParaRPr lang="en-US" sz="14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ABSTRACT</a:t>
            </a: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46B1BFAE-3C34-A0CD-0309-91DC441D9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6" r="31190" b="-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52897" y="1901677"/>
            <a:ext cx="6932148" cy="38768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Face Recognition Project explores advanced computer vision techniques to develop a robust and efficient system for recognizing and verifying individuals based on facial features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Leveraging deep learning algorithms, the project aims to enhance accuracy and speed in facial identification, ensuring seamless integration into security and authentication applications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project emphasizes ethical considerations, addressing privacy concerns through careful implementation of data protection measures</a:t>
            </a:r>
            <a:endParaRPr lang="en-US" sz="160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7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12369" y="395297"/>
            <a:ext cx="4078800" cy="1181532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INDEX</a:t>
            </a:r>
          </a:p>
        </p:txBody>
      </p:sp>
      <p:pic>
        <p:nvPicPr>
          <p:cNvPr id="6" name="Picture 5" descr="Stock numbers on a digital display">
            <a:extLst>
              <a:ext uri="{FF2B5EF4-FFF2-40B4-BE49-F238E27FC236}">
                <a16:creationId xmlns:a16="http://schemas.microsoft.com/office/drawing/2014/main" id="{86020A83-EAF8-70B7-0432-341A9C69C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9" r="10974" b="2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771175" y="1899561"/>
            <a:ext cx="4419994" cy="3878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sz="1800" dirty="0"/>
              <a:t>Introduction</a:t>
            </a:r>
            <a:endParaRPr lang="en-US" sz="18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800" dirty="0"/>
              <a:t>Literature</a:t>
            </a:r>
            <a:endParaRPr lang="en-US" sz="18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800" dirty="0"/>
              <a:t>Requirements</a:t>
            </a:r>
            <a:endParaRPr lang="en-US" sz="18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800" dirty="0"/>
              <a:t>Implementation</a:t>
            </a:r>
            <a:endParaRPr lang="en-US" sz="18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800" dirty="0"/>
              <a:t>Advantages</a:t>
            </a:r>
            <a:endParaRPr lang="en-US" sz="18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800" dirty="0"/>
              <a:t>Conclusion</a:t>
            </a:r>
            <a:endParaRPr lang="en-US" sz="180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800" dirty="0"/>
              <a:t>References</a:t>
            </a:r>
            <a:endParaRPr lang="en-US" sz="18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3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6" name="Picture 5" descr="Solo journey">
            <a:extLst>
              <a:ext uri="{FF2B5EF4-FFF2-40B4-BE49-F238E27FC236}">
                <a16:creationId xmlns:a16="http://schemas.microsoft.com/office/drawing/2014/main" id="{21A7ACFD-B780-9DBF-0090-CF5C50B24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0" r="23905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23494" y="1913051"/>
            <a:ext cx="6363492" cy="43090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Face Recognition Project heralds a paradigm shift in biometric technology, aiming to redefine identity verification through the integration of cutting-edge facial recognition systems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human face serves as a unique and natural identifier, making face recognition an intuitive and non-intrusive means of authentication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This introduction aims to provide an overview of the evolution of face recognition technology, starting from its early roots in computer vision to the current state-of-the-art deep learning approaches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5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Literature</a:t>
            </a:r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D01FE45C-551B-4D73-0917-F7D803040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5" r="42159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1913051"/>
            <a:ext cx="6318000" cy="3865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Literature Review serves as an exhaustive exploration of the dynamic and expansive field of facial recognition technology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Delving into seminal research papers, recent breakthroughs, and critical discussions surrounding various methodologies, this section offers a nuanced understanding of the current state of the art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This critical analysis informs the project's unique contribution and positions it within the broader academic and technological discourse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7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Requirements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C7729BF-2793-11B6-167E-3372BAB82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3" r="49714" b="-3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1913051"/>
            <a:ext cx="6318000" cy="42180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The Requirements section provides a meticulous blueprint, defining the technical, functional, and ethical parameters crucial for the successful implementation of the Face Recognition Project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Ethical considerations are woven into the fabric of the project's foundation, with a thorough exploration of data collection protocols and privacy safeguards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  <a:p>
            <a:pPr marL="359410" lvl="0" indent="-359410">
              <a:lnSpc>
                <a:spcPct val="140000"/>
              </a:lnSpc>
            </a:pPr>
            <a:r>
              <a:rPr lang="en-US" sz="1600" dirty="0"/>
              <a:t>This section acts as a compass for project stakeholders, guiding them through the intricacies of project setup and fostering a culture of responsible data handling in the development process</a:t>
            </a:r>
            <a:endParaRPr lang="en-US" sz="16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3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779545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6" name="Picture 5" descr="3D art of a person">
            <a:extLst>
              <a:ext uri="{FF2B5EF4-FFF2-40B4-BE49-F238E27FC236}">
                <a16:creationId xmlns:a16="http://schemas.microsoft.com/office/drawing/2014/main" id="{5FBE0875-2AF9-AF9A-5AC2-E54CD13DE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8" r="33456" b="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8486" y="1236349"/>
            <a:ext cx="6508500" cy="52224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import cv2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import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numpy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 as np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from PIL import Image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import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os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# Path for face image database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path = 'dataset'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recognizer = cv2.face.LBPHFaceRecognizer_create()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detector = cv2.CascadeClassifier("haarcascade_frontalface_default.xml");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# function to get the images and label data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def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getImagesAndLabels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(path):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   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imagePaths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 = [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os.path.join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(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path,f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) for f in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os.listdir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(path)]     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     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faceSamples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=[]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     ids = []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     for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imagePath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 in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imagePaths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: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         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PIL_img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 =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Image.open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(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imagePath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).convert('L') # convert it to grayscale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         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img_numpy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 = 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np.array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(PIL_img,'uint8') 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         id = int(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os.path.split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(</a:t>
            </a:r>
            <a:r>
              <a:rPr lang="en-US" sz="1000" b="1" err="1">
                <a:solidFill>
                  <a:srgbClr val="000000">
                    <a:alpha val="60000"/>
                  </a:srgbClr>
                </a:solidFill>
              </a:rPr>
              <a:t>imagePath</a:t>
            </a:r>
            <a:r>
              <a:rPr lang="en-US" sz="1000" b="1" dirty="0">
                <a:solidFill>
                  <a:srgbClr val="000000">
                    <a:alpha val="60000"/>
                  </a:srgbClr>
                </a:solidFill>
              </a:rPr>
              <a:t>)[-1].split(".")[1]) </a:t>
            </a:r>
          </a:p>
        </p:txBody>
      </p:sp>
    </p:spTree>
    <p:extLst>
      <p:ext uri="{BB962C8B-B14F-4D97-AF65-F5344CB8AC3E}">
        <p14:creationId xmlns:p14="http://schemas.microsoft.com/office/powerpoint/2010/main" val="267757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6D237-C158-CA03-045C-1857C98C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014774-50DA-9371-7E3E-474395B5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A567D1D-32A8-E6FF-B77F-96620F27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779545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6" name="Picture 5" descr="3D art of a person">
            <a:extLst>
              <a:ext uri="{FF2B5EF4-FFF2-40B4-BE49-F238E27FC236}">
                <a16:creationId xmlns:a16="http://schemas.microsoft.com/office/drawing/2014/main" id="{8EBABE0E-1332-CAF0-6135-9E8DD723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8" r="33456" b="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61B623-ACCA-66FF-4F25-8333CA37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8BD53807-76D2-8D2B-BE2C-CB5E289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86" y="1452592"/>
            <a:ext cx="6745337" cy="5006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>
              <a:buNone/>
            </a:pPr>
            <a:r>
              <a:rPr lang="en-US" sz="1100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     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faces = 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detector.detectMultiScale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img_numpy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)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for (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x,y,w,h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) in faces: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faceSamples.append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img_numpy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[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y:y+h,x:x+w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])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        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ids.append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(id)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    return 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faceSamples,ids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print ("\n [INFO] Training faces. It will take a few seconds. Wait ...")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faces,ids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= 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getImagesAndLabels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(path)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recognizer.train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(faces, 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np.array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(ids))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# Save the model into trainer/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trainer.yml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recognizer.write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('trainer/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trainer.yml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') 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359410" indent="-359410">
              <a:buNone/>
            </a:pP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# Print the 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numer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 of faces trained and end program 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print("\n [INFO] {0} faces 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trained.".format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len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</a:t>
            </a:r>
            <a:r>
              <a:rPr lang="en-US" sz="1100" b="1" err="1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np.unique</a:t>
            </a:r>
            <a:r>
              <a:rPr lang="en-US" sz="1100" b="1" dirty="0">
                <a:solidFill>
                  <a:srgbClr val="000000">
                    <a:alpha val="60000"/>
                  </a:srgbClr>
                </a:solidFill>
                <a:ea typeface="+mn-lt"/>
                <a:cs typeface="+mn-lt"/>
              </a:rPr>
              <a:t>(ids))))</a:t>
            </a:r>
            <a:endParaRPr lang="en-US" sz="1100" b="1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8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68987" y="395288"/>
            <a:ext cx="6317998" cy="760606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Main</a:t>
            </a:r>
          </a:p>
        </p:txBody>
      </p:sp>
      <p:pic>
        <p:nvPicPr>
          <p:cNvPr id="6" name="Picture 5" descr="Antique cash register keys">
            <a:extLst>
              <a:ext uri="{FF2B5EF4-FFF2-40B4-BE49-F238E27FC236}">
                <a16:creationId xmlns:a16="http://schemas.microsoft.com/office/drawing/2014/main" id="{A1A5867D-6D72-4360-D2C4-8727D71D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4" r="32614" b="-5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868986" y="1156340"/>
            <a:ext cx="6318000" cy="5298920"/>
          </a:xfrm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ea typeface="+mn-lt"/>
                <a:cs typeface="+mn-lt"/>
              </a:rPr>
              <a:t>Import </a:t>
            </a:r>
            <a:r>
              <a:rPr lang="en-US" sz="900" b="1" dirty="0" err="1">
                <a:ea typeface="+mn-lt"/>
                <a:cs typeface="+mn-lt"/>
              </a:rPr>
              <a:t>os</a:t>
            </a:r>
            <a:endParaRPr lang="en-US" sz="900" b="1" dirty="0" err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from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tkinter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import * </a:t>
            </a:r>
            <a:endParaRPr lang="en-US" sz="900" b="1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from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tkinter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import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ttk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900" b="1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from PIL import Image,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ImageTk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900" b="1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zrom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tkinter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import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messagebox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900" b="1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import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mysql.connector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900" b="1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import cv2 </a:t>
            </a:r>
            <a:endParaRPr lang="en-US" sz="900" b="1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import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numpy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as np </a:t>
            </a:r>
            <a:endParaRPr lang="en-US" sz="900" b="1">
              <a:solidFill>
                <a:srgbClr val="00000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class Train: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def __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init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__(self, root):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self.root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= root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self.root.geometry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('1530x790+0+0')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self.root.title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('face recognition system')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title_lbl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= Label(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self.root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, text="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TRAIn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DATA SET",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                      font=("times now roman", 35, "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bolf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"),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                     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bg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="white",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fg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="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darkgreen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")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title_lbl.place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(x=0, y=0, width=1530, height=45) 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       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img_top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 = </a:t>
            </a:r>
            <a:r>
              <a:rPr lang="en-US" sz="900" b="1" err="1">
                <a:solidFill>
                  <a:srgbClr val="000000"/>
                </a:solidFill>
                <a:ea typeface="+mn-lt"/>
                <a:cs typeface="+mn-lt"/>
              </a:rPr>
              <a:t>Image.open</a:t>
            </a:r>
            <a:r>
              <a:rPr lang="en-US" sz="900" b="1" dirty="0">
                <a:solidFill>
                  <a:srgbClr val="000000"/>
                </a:solidFill>
                <a:ea typeface="+mn-lt"/>
                <a:cs typeface="+mn-lt"/>
              </a:rPr>
              <a:t>(r"")</a:t>
            </a:r>
            <a:endParaRPr lang="en-US" sz="900" b="1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0837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311C1F"/>
      </a:dk2>
      <a:lt2>
        <a:srgbClr val="F0F2F3"/>
      </a:lt2>
      <a:accent1>
        <a:srgbClr val="E76029"/>
      </a:accent1>
      <a:accent2>
        <a:srgbClr val="D51730"/>
      </a:accent2>
      <a:accent3>
        <a:srgbClr val="E72991"/>
      </a:accent3>
      <a:accent4>
        <a:srgbClr val="D517CE"/>
      </a:accent4>
      <a:accent5>
        <a:srgbClr val="9F29E7"/>
      </a:accent5>
      <a:accent6>
        <a:srgbClr val="4F2BD9"/>
      </a:accent6>
      <a:hlink>
        <a:srgbClr val="A43F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FrostyVTI</vt:lpstr>
      <vt:lpstr>Face Recognition   M. Sriram - 21071A6636 B. Mokshagna-21071A6606 D. Aravind – 21071A6616 M. Likitha – 21071A6639 R. Yashwanth - 21071A6652 </vt:lpstr>
      <vt:lpstr>ABSTRACT</vt:lpstr>
      <vt:lpstr>INDEX</vt:lpstr>
      <vt:lpstr>Introduction</vt:lpstr>
      <vt:lpstr>Literature</vt:lpstr>
      <vt:lpstr>Requirements</vt:lpstr>
      <vt:lpstr>Implementation</vt:lpstr>
      <vt:lpstr>Implementation</vt:lpstr>
      <vt:lpstr>Main</vt:lpstr>
      <vt:lpstr>Main</vt:lpstr>
      <vt:lpstr>Main</vt:lpstr>
      <vt:lpstr>Sample Training Images</vt:lpstr>
      <vt:lpstr>Sample Training Images</vt:lpstr>
      <vt:lpstr>Advantages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199</cp:revision>
  <dcterms:created xsi:type="dcterms:W3CDTF">2023-12-21T16:09:11Z</dcterms:created>
  <dcterms:modified xsi:type="dcterms:W3CDTF">2023-12-21T16:52:32Z</dcterms:modified>
</cp:coreProperties>
</file>