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E327D20F-8AF6-43FC-9640-AA9D8E1497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UNVEILING MARKET INSIGHTS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67378AF2-1426-4AF6-8475-FA9CFF7E97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DASHBOARD OF DATA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B944CE44-0C19-4CFD-AAE9-EAAB5A57E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7636" y="0"/>
            <a:ext cx="14450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UNVEILING MARKET INSIGHTS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MARKET INSIGHTS</dc:title>
  <dc:creator/>
  <cp:lastModifiedBy>ELCOT</cp:lastModifiedBy>
  <cp:revision>1</cp:revision>
  <dcterms:created xsi:type="dcterms:W3CDTF">2023-10-09T13:12:08Z</dcterms:created>
  <dcterms:modified xsi:type="dcterms:W3CDTF">2023-10-09T13:16:08Z</dcterms:modified>
</cp:coreProperties>
</file>