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19686025-8924-496A-9415-82576246A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0">
            <a:extLst>
              <a:ext uri="{FF2B5EF4-FFF2-40B4-BE49-F238E27FC236}">
                <a16:creationId xmlns:a16="http://schemas.microsoft.com/office/drawing/2014/main" id="{73A9994E-37F5-45B5-A45B-789C5BBB1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69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111B14E7-EB83-4F54-AB19-A38027094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07C08B6-B8A3-4DFB-AF81-5ACD0563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3AA9C331-D81C-42B4-8FEF-0A89CB7B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B93A2173-7EF1-477A-80D4-79212A7D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13EC02A5-860A-475B-8DE0-C7372015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D83EA131-B689-49C8-86A7-34D08C85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5E1240DD-3BE5-46AA-917E-13B73924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FC4FFB8A-FCED-4D12-B60E-3E3CD45D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ELCOT</cp:lastModifiedBy>
  <cp:revision>1</cp:revision>
  <dcterms:created xsi:type="dcterms:W3CDTF">2023-10-09T13:40:07Z</dcterms:created>
  <dcterms:modified xsi:type="dcterms:W3CDTF">2023-10-09T13:41:52Z</dcterms:modified>
</cp:coreProperties>
</file>