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4" r:id="rId3"/>
    <p:sldId id="265" r:id="rId4"/>
    <p:sldId id="276" r:id="rId5"/>
    <p:sldId id="278" r:id="rId6"/>
    <p:sldId id="279" r:id="rId7"/>
    <p:sldId id="285" r:id="rId8"/>
    <p:sldId id="286" r:id="rId9"/>
    <p:sldId id="282" r:id="rId10"/>
    <p:sldId id="280" r:id="rId11"/>
    <p:sldId id="281" r:id="rId12"/>
    <p:sldId id="284" r:id="rId13"/>
    <p:sldId id="269" r:id="rId14"/>
    <p:sldId id="270" r:id="rId15"/>
    <p:sldId id="272" r:id="rId16"/>
    <p:sldId id="271" r:id="rId17"/>
    <p:sldId id="28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EEF9-9573-A740-B450-D01108A56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CA8C8-5B77-EA41-FA63-67452389B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7E474-3193-D545-FCEC-1A1B2CDA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16-03-2024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53C4-3664-1433-E364-4FCE2D08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85CD9-9CB8-63BD-9059-4647803C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33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4437-F4B2-439E-EA62-672BC3E3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FC658-338F-9CC3-C85A-3B13DB870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4D7F-53DC-0FB4-FB30-8E40D771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16-03-2024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357A-11E8-59EE-0215-2C2D35EB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796D-3575-8713-8DDB-1173A7A1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22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11D8D-6B9A-A320-724A-2FBF1CD4F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AF89A-3F47-7C51-DE86-8EA4B785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9315-1A5D-134D-0349-6A1B5B06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16-03-2024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646C5-860F-31B6-5776-3058C1E9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9042-F64F-F578-B0A1-1D60352C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45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36BD-B5A5-89B1-56DC-FB7065D3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AF47-B6AE-6996-5323-B1ADFF53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718ED-6768-1DE1-5B11-BE5EF5CE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16-03-2024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5D18-DB30-8A44-191C-C6D7D495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C118-2DFC-AE6E-36B9-7D5230BB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44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AA20-A49F-B9A0-2184-758925EE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39751-4B92-7034-7254-3F70ED65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0A3E1-CF59-3670-645B-0D808D87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16-03-2024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EC60A-6000-23BD-A575-CD61D71D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0F4B-1D8D-D0D1-E40C-C4CCF684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72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4C96-D702-F523-9975-42F1A118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DC38-9CCC-0AA0-6775-E060C3EF2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A6E1F-9CC3-C421-7909-04B5FF77B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0FE07-03B4-6EC3-0AA3-6F466B8A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16-03-2024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6EA9A-D932-011C-1E5B-B85A396A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D7399-1AFD-0413-7178-EDB19F57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99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F2BE-2A57-4901-EC25-E60EC46F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7693-7D4D-66C7-F18A-45F2108A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8854A-8675-4F3E-A2B2-A562735B1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7384E-7649-FEB0-7C49-B240B27F7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2F120-AF8B-D09C-587C-67E572A83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D1E56-E9BD-6414-73A0-B6141E44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16-03-2024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569DD-9EED-A21D-505F-6EAC588B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2BC2F-C2BA-8855-7B92-1775869A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0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96A1-9D1D-8FB5-948D-BB2DABE6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C9F27-7312-4384-8A63-48200F9E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16-03-2024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C9D49-E9C1-B108-7D18-207D42D9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A35EC-06DF-81EF-B712-2A6BCA80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1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84839-51F4-8665-1881-09A0E230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16-03-2024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D7E45-A68E-A211-2736-99F24C33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C9322-6CA2-AE45-EF5C-3BF0C9F3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27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CB43-0EB6-AF40-9B1F-6959BCCF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86B8-1338-1C3B-4B69-9CA8EDB2C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AE028-2DA2-0CB6-C440-C733B845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F98D9-733C-7267-4143-6AB10560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16-03-2024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E4DF9-2711-2C35-B75A-ADAD4B43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FDA37-01D3-876F-48C6-962B74E5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8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04B0-9F68-021E-A418-0C87E7AE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68A84-9F07-94BB-191C-6163FC140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3F6EA-FF36-9243-296D-5AE87E7E3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82E40-F3BF-0DB3-DF53-5F15B269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16-03-2024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FF446-56EE-AC65-7728-2AD37F03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D335D-11AD-FA34-4BD4-2237A33E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41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22F2A-AE6C-006C-B879-9B4FF411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8C14-EA49-7FCA-1371-129D996AD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F9F7-1AC7-21BB-A483-3F7D9229E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68B9-F606-45B6-BF5B-4221F97DDD9A}" type="datetimeFigureOut">
              <a:rPr lang="en-IN" smtClean="0"/>
              <a:t>16-03-2024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50DF8-3F69-95E9-CCBF-50417F043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3AD2F-BF30-C312-2F31-1911D33D0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65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4271-FE33-4DE8-9E7B-2471D618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09" y="1023314"/>
            <a:ext cx="11022983" cy="312560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+mn-lt"/>
              </a:rPr>
              <a:t>FOOD BRIDGE - 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Bridging The Gap Between Food Sources And People In Need</a:t>
            </a:r>
            <a:endParaRPr lang="en-IN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9D56-B68A-0500-3220-98759D2B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068" y="4265454"/>
            <a:ext cx="8982425" cy="1126408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Student Name: </a:t>
            </a:r>
            <a:r>
              <a:rPr lang="en-IN" b="1"/>
              <a:t>Sriram V</a:t>
            </a:r>
            <a:r>
              <a:rPr lang="en-IN"/>
              <a:t> (2231MCA0011)</a:t>
            </a:r>
          </a:p>
          <a:p>
            <a:pPr marL="0" indent="0">
              <a:buNone/>
            </a:pPr>
            <a:r>
              <a:rPr lang="en-IN"/>
              <a:t>Guide Name: </a:t>
            </a:r>
            <a:r>
              <a:rPr lang="en-IN" b="1"/>
              <a:t>Dr. Geetha P </a:t>
            </a:r>
            <a:r>
              <a:rPr lang="en-IN"/>
              <a:t>(Associate Professor, IST)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37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BE1D-82E9-6081-B8D6-25FBFC50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48609"/>
            <a:ext cx="6175315" cy="66881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Block Diagram	(2/3)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C224A-2DB4-38B1-D7B6-0A632C062E10}"/>
              </a:ext>
            </a:extLst>
          </p:cNvPr>
          <p:cNvSpPr/>
          <p:nvPr/>
        </p:nvSpPr>
        <p:spPr>
          <a:xfrm>
            <a:off x="934617" y="1750460"/>
            <a:ext cx="1606420" cy="806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Registration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896B10-222B-6324-74D5-E014C35B0074}"/>
              </a:ext>
            </a:extLst>
          </p:cNvPr>
          <p:cNvSpPr/>
          <p:nvPr/>
        </p:nvSpPr>
        <p:spPr>
          <a:xfrm>
            <a:off x="3572067" y="1750460"/>
            <a:ext cx="1606421" cy="806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Verification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BD6FE-145B-FEDF-5F2D-C60F0C60AC75}"/>
              </a:ext>
            </a:extLst>
          </p:cNvPr>
          <p:cNvSpPr/>
          <p:nvPr/>
        </p:nvSpPr>
        <p:spPr>
          <a:xfrm>
            <a:off x="7013514" y="1750460"/>
            <a:ext cx="2062062" cy="806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5DB68-CC0F-91C5-7D48-51829ABD202C}"/>
              </a:ext>
            </a:extLst>
          </p:cNvPr>
          <p:cNvSpPr txBox="1"/>
          <p:nvPr/>
        </p:nvSpPr>
        <p:spPr>
          <a:xfrm>
            <a:off x="5200262" y="1722863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Approved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AF61D-C722-4A43-F65D-23B8EFF54061}"/>
              </a:ext>
            </a:extLst>
          </p:cNvPr>
          <p:cNvSpPr/>
          <p:nvPr/>
        </p:nvSpPr>
        <p:spPr>
          <a:xfrm>
            <a:off x="8277808" y="3253759"/>
            <a:ext cx="1595535" cy="684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Orphanage 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CC54DA-B37E-C830-364D-8B4A3A0EB5EB}"/>
              </a:ext>
            </a:extLst>
          </p:cNvPr>
          <p:cNvSpPr/>
          <p:nvPr/>
        </p:nvSpPr>
        <p:spPr>
          <a:xfrm>
            <a:off x="6215746" y="3246808"/>
            <a:ext cx="1595535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Hotel 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ADBBF-6D8E-C46F-E1FB-49DB79403651}"/>
              </a:ext>
            </a:extLst>
          </p:cNvPr>
          <p:cNvSpPr txBox="1"/>
          <p:nvPr/>
        </p:nvSpPr>
        <p:spPr>
          <a:xfrm>
            <a:off x="838199" y="1129718"/>
            <a:ext cx="326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Registration and Login Flow: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8ECB5-28BD-9A3C-28F2-BF394E99C666}"/>
              </a:ext>
            </a:extLst>
          </p:cNvPr>
          <p:cNvSpPr/>
          <p:nvPr/>
        </p:nvSpPr>
        <p:spPr>
          <a:xfrm>
            <a:off x="4105468" y="5130390"/>
            <a:ext cx="1399593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2FCFE1-4466-9054-5CCA-2D2D3CAA26CD}"/>
              </a:ext>
            </a:extLst>
          </p:cNvPr>
          <p:cNvSpPr/>
          <p:nvPr/>
        </p:nvSpPr>
        <p:spPr>
          <a:xfrm>
            <a:off x="6094444" y="5130390"/>
            <a:ext cx="1517781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 Request 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0391F-C5FD-CE57-7565-FE2121CFA509}"/>
              </a:ext>
            </a:extLst>
          </p:cNvPr>
          <p:cNvSpPr/>
          <p:nvPr/>
        </p:nvSpPr>
        <p:spPr>
          <a:xfrm>
            <a:off x="8201608" y="5130390"/>
            <a:ext cx="1287625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History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69435F-CDDF-0AA4-C766-B17E20E0FBED}"/>
              </a:ext>
            </a:extLst>
          </p:cNvPr>
          <p:cNvSpPr/>
          <p:nvPr/>
        </p:nvSpPr>
        <p:spPr>
          <a:xfrm>
            <a:off x="9993085" y="5130390"/>
            <a:ext cx="1362270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Profile page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187209-5A40-94FC-8B2C-230B75FA0EB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541037" y="2153524"/>
            <a:ext cx="10310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0FC636-3495-504E-5869-ECEC9128058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178488" y="2153524"/>
            <a:ext cx="18350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867D21-3D8F-AA0D-18EA-911DAB0CFD98}"/>
              </a:ext>
            </a:extLst>
          </p:cNvPr>
          <p:cNvCxnSpPr>
            <a:cxnSpLocks/>
          </p:cNvCxnSpPr>
          <p:nvPr/>
        </p:nvCxnSpPr>
        <p:spPr>
          <a:xfrm>
            <a:off x="7013513" y="2883159"/>
            <a:ext cx="2062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5906A6-50AB-B0BC-3BF2-C8E21FB3F728}"/>
              </a:ext>
            </a:extLst>
          </p:cNvPr>
          <p:cNvCxnSpPr>
            <a:stCxn id="5" idx="2"/>
          </p:cNvCxnSpPr>
          <p:nvPr/>
        </p:nvCxnSpPr>
        <p:spPr>
          <a:xfrm>
            <a:off x="8044545" y="2556587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F50468-068F-5396-AACD-7212D5BDE59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013514" y="2883159"/>
            <a:ext cx="0" cy="363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381372-BE17-1585-6CE8-C10FEA9813DE}"/>
              </a:ext>
            </a:extLst>
          </p:cNvPr>
          <p:cNvCxnSpPr>
            <a:endCxn id="9" idx="0"/>
          </p:cNvCxnSpPr>
          <p:nvPr/>
        </p:nvCxnSpPr>
        <p:spPr>
          <a:xfrm>
            <a:off x="9075575" y="2883159"/>
            <a:ext cx="1" cy="37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B89127-0E08-3A53-370F-623C459B6A47}"/>
              </a:ext>
            </a:extLst>
          </p:cNvPr>
          <p:cNvCxnSpPr/>
          <p:nvPr/>
        </p:nvCxnSpPr>
        <p:spPr>
          <a:xfrm>
            <a:off x="4805264" y="4497354"/>
            <a:ext cx="58689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ED7D37-8677-88A8-5A62-9BD50E5F42B6}"/>
              </a:ext>
            </a:extLst>
          </p:cNvPr>
          <p:cNvCxnSpPr>
            <a:endCxn id="12" idx="0"/>
          </p:cNvCxnSpPr>
          <p:nvPr/>
        </p:nvCxnSpPr>
        <p:spPr>
          <a:xfrm>
            <a:off x="6853334" y="4497354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FB49DE-DD2C-BFDC-D625-E0AD20E4D5DC}"/>
              </a:ext>
            </a:extLst>
          </p:cNvPr>
          <p:cNvCxnSpPr>
            <a:endCxn id="15" idx="0"/>
          </p:cNvCxnSpPr>
          <p:nvPr/>
        </p:nvCxnSpPr>
        <p:spPr>
          <a:xfrm>
            <a:off x="8845420" y="4497354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8E04CE-AEE4-9E4B-94C4-1199752A9CB8}"/>
              </a:ext>
            </a:extLst>
          </p:cNvPr>
          <p:cNvCxnSpPr>
            <a:endCxn id="11" idx="0"/>
          </p:cNvCxnSpPr>
          <p:nvPr/>
        </p:nvCxnSpPr>
        <p:spPr>
          <a:xfrm>
            <a:off x="4805264" y="4497354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90528F-A20A-D963-0DF2-10CFC967DECF}"/>
              </a:ext>
            </a:extLst>
          </p:cNvPr>
          <p:cNvCxnSpPr>
            <a:endCxn id="17" idx="0"/>
          </p:cNvCxnSpPr>
          <p:nvPr/>
        </p:nvCxnSpPr>
        <p:spPr>
          <a:xfrm>
            <a:off x="10674220" y="4497354"/>
            <a:ext cx="0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11EF37-3487-E9B8-0380-3C14412BC211}"/>
              </a:ext>
            </a:extLst>
          </p:cNvPr>
          <p:cNvCxnSpPr>
            <a:stCxn id="10" idx="2"/>
          </p:cNvCxnSpPr>
          <p:nvPr/>
        </p:nvCxnSpPr>
        <p:spPr>
          <a:xfrm flipH="1">
            <a:off x="7013513" y="3938006"/>
            <a:ext cx="1" cy="559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EBEE84-9056-71C9-F9EB-2D2ECC7B2CAB}"/>
              </a:ext>
            </a:extLst>
          </p:cNvPr>
          <p:cNvCxnSpPr>
            <a:stCxn id="9" idx="2"/>
          </p:cNvCxnSpPr>
          <p:nvPr/>
        </p:nvCxnSpPr>
        <p:spPr>
          <a:xfrm flipH="1">
            <a:off x="9075575" y="3938005"/>
            <a:ext cx="1" cy="559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BFF43C7-AABE-7C80-CAE7-4FE500014179}"/>
              </a:ext>
            </a:extLst>
          </p:cNvPr>
          <p:cNvSpPr txBox="1"/>
          <p:nvPr/>
        </p:nvSpPr>
        <p:spPr>
          <a:xfrm>
            <a:off x="2545701" y="1784191"/>
            <a:ext cx="8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Sent to</a:t>
            </a:r>
          </a:p>
        </p:txBody>
      </p:sp>
    </p:spTree>
    <p:extLst>
      <p:ext uri="{BB962C8B-B14F-4D97-AF65-F5344CB8AC3E}">
        <p14:creationId xmlns:p14="http://schemas.microsoft.com/office/powerpoint/2010/main" val="258771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1633-F865-4314-B228-CC9B69D18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624" y="735438"/>
            <a:ext cx="6096005" cy="698917"/>
          </a:xfrm>
        </p:spPr>
        <p:txBody>
          <a:bodyPr>
            <a:noAutofit/>
          </a:bodyPr>
          <a:lstStyle/>
          <a:p>
            <a:pPr algn="l"/>
            <a:r>
              <a:rPr lang="en-IN" sz="4400" dirty="0">
                <a:solidFill>
                  <a:srgbClr val="002060"/>
                </a:solidFill>
                <a:latin typeface="+mn-lt"/>
              </a:rPr>
              <a:t>Block Diagram	(3/3)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7AACB-36AC-FB0F-B15E-74C2E7668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624" y="1500882"/>
            <a:ext cx="3744684" cy="33852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b="1" dirty="0"/>
              <a:t>Food Request Flow: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A170EA-EA89-1363-9D65-F10A4A23A96F}"/>
              </a:ext>
            </a:extLst>
          </p:cNvPr>
          <p:cNvSpPr/>
          <p:nvPr/>
        </p:nvSpPr>
        <p:spPr>
          <a:xfrm>
            <a:off x="755777" y="2346615"/>
            <a:ext cx="1231641" cy="611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Orphanage 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14A91-79DE-8656-9EBA-FDFCD4AD9D8D}"/>
              </a:ext>
            </a:extLst>
          </p:cNvPr>
          <p:cNvSpPr/>
          <p:nvPr/>
        </p:nvSpPr>
        <p:spPr>
          <a:xfrm>
            <a:off x="755777" y="3979504"/>
            <a:ext cx="1231640" cy="611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Hotel 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361395-B677-0869-CDC7-9ED90C6C124C}"/>
              </a:ext>
            </a:extLst>
          </p:cNvPr>
          <p:cNvSpPr/>
          <p:nvPr/>
        </p:nvSpPr>
        <p:spPr>
          <a:xfrm>
            <a:off x="5099956" y="3289039"/>
            <a:ext cx="1362269" cy="690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Accepted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0B13DA-9DEB-EDA1-A084-C915672E853E}"/>
              </a:ext>
            </a:extLst>
          </p:cNvPr>
          <p:cNvSpPr/>
          <p:nvPr/>
        </p:nvSpPr>
        <p:spPr>
          <a:xfrm>
            <a:off x="5099955" y="4607012"/>
            <a:ext cx="1362269" cy="660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Declined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F33374-2A6A-2170-5962-41F612C97E78}"/>
              </a:ext>
            </a:extLst>
          </p:cNvPr>
          <p:cNvSpPr/>
          <p:nvPr/>
        </p:nvSpPr>
        <p:spPr>
          <a:xfrm>
            <a:off x="7525138" y="3289039"/>
            <a:ext cx="1240971" cy="690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Completed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BCF4F-3906-DDF1-F58D-E06E81AA789C}"/>
              </a:ext>
            </a:extLst>
          </p:cNvPr>
          <p:cNvSpPr/>
          <p:nvPr/>
        </p:nvSpPr>
        <p:spPr>
          <a:xfrm>
            <a:off x="7525139" y="4590690"/>
            <a:ext cx="1240971" cy="676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Closed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043F64-FD26-CC4B-52D5-DA3449B9914D}"/>
              </a:ext>
            </a:extLst>
          </p:cNvPr>
          <p:cNvSpPr/>
          <p:nvPr/>
        </p:nvSpPr>
        <p:spPr>
          <a:xfrm>
            <a:off x="10204583" y="3979504"/>
            <a:ext cx="1045028" cy="611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History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420BC-ED0E-F3BD-2E2B-DCD8D5B2B9F4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1987418" y="2652209"/>
            <a:ext cx="923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FCFE49-EE39-0F7A-759E-A176AA21B20B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8766109" y="3634272"/>
            <a:ext cx="1438474" cy="650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F57A8B-DE00-2BF2-1DA4-2B4FD93CD21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462224" y="4928925"/>
            <a:ext cx="1062915" cy="8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90241C-DEE1-066C-4FF1-BB386176877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8766110" y="4285098"/>
            <a:ext cx="1438473" cy="643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0A525-6F22-AE58-E9BF-8D1CB133B2EE}"/>
              </a:ext>
            </a:extLst>
          </p:cNvPr>
          <p:cNvSpPr/>
          <p:nvPr/>
        </p:nvSpPr>
        <p:spPr>
          <a:xfrm>
            <a:off x="2911149" y="2346615"/>
            <a:ext cx="1586203" cy="611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 Requests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941911-5A5B-3178-C63B-ED1BDF0C0CBB}"/>
              </a:ext>
            </a:extLst>
          </p:cNvPr>
          <p:cNvSpPr txBox="1"/>
          <p:nvPr/>
        </p:nvSpPr>
        <p:spPr>
          <a:xfrm>
            <a:off x="2080720" y="2315866"/>
            <a:ext cx="70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Raise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8CDB78-DEF8-A5D1-D239-64128A90B6DA}"/>
              </a:ext>
            </a:extLst>
          </p:cNvPr>
          <p:cNvSpPr/>
          <p:nvPr/>
        </p:nvSpPr>
        <p:spPr>
          <a:xfrm>
            <a:off x="2911148" y="3979504"/>
            <a:ext cx="1586203" cy="611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 Requests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E7AF4F-9365-6963-163F-3E78BC844701}"/>
              </a:ext>
            </a:extLst>
          </p:cNvPr>
          <p:cNvCxnSpPr>
            <a:cxnSpLocks/>
            <a:stCxn id="6" idx="3"/>
            <a:endCxn id="49" idx="1"/>
          </p:cNvCxnSpPr>
          <p:nvPr/>
        </p:nvCxnSpPr>
        <p:spPr>
          <a:xfrm>
            <a:off x="1987417" y="4285098"/>
            <a:ext cx="923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449AC7-F683-2520-C223-F27A37625FB0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 flipH="1">
            <a:off x="3704250" y="2957802"/>
            <a:ext cx="1" cy="10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DFE7B6D-AF91-9280-3F2D-9AAAD664C2B9}"/>
              </a:ext>
            </a:extLst>
          </p:cNvPr>
          <p:cNvSpPr txBox="1"/>
          <p:nvPr/>
        </p:nvSpPr>
        <p:spPr>
          <a:xfrm rot="5400000">
            <a:off x="3393444" y="3277598"/>
            <a:ext cx="87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Sent to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08AD9D-D71B-DDB8-ACD7-B0C92C4F0884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6462225" y="3634272"/>
            <a:ext cx="1062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3122EA-BAE3-657A-FE34-7F766E54A0EB}"/>
              </a:ext>
            </a:extLst>
          </p:cNvPr>
          <p:cNvCxnSpPr>
            <a:cxnSpLocks/>
            <a:stCxn id="49" idx="3"/>
            <a:endCxn id="12" idx="1"/>
          </p:cNvCxnSpPr>
          <p:nvPr/>
        </p:nvCxnSpPr>
        <p:spPr>
          <a:xfrm flipV="1">
            <a:off x="4497351" y="3634272"/>
            <a:ext cx="602605" cy="650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8E8C976-C3FE-FA70-1D55-1941649852A7}"/>
              </a:ext>
            </a:extLst>
          </p:cNvPr>
          <p:cNvCxnSpPr>
            <a:cxnSpLocks/>
            <a:stCxn id="49" idx="3"/>
            <a:endCxn id="13" idx="1"/>
          </p:cNvCxnSpPr>
          <p:nvPr/>
        </p:nvCxnSpPr>
        <p:spPr>
          <a:xfrm>
            <a:off x="4497351" y="4285098"/>
            <a:ext cx="602604" cy="651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50BCCD7-FBF9-DB92-0AA5-F0913A2BEBF5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497352" y="2652209"/>
            <a:ext cx="6229745" cy="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434968-031E-A016-EC71-33CBFE03F24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727097" y="2668703"/>
            <a:ext cx="0" cy="1310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7820E99-1393-FA31-49CC-B713BB229DAD}"/>
              </a:ext>
            </a:extLst>
          </p:cNvPr>
          <p:cNvSpPr txBox="1"/>
          <p:nvPr/>
        </p:nvSpPr>
        <p:spPr>
          <a:xfrm>
            <a:off x="6252290" y="2299371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Request Cancelled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E3CD68-2FF1-2DE8-89A8-3F9EC184D8D7}"/>
              </a:ext>
            </a:extLst>
          </p:cNvPr>
          <p:cNvSpPr txBox="1"/>
          <p:nvPr/>
        </p:nvSpPr>
        <p:spPr>
          <a:xfrm>
            <a:off x="6462224" y="3333173"/>
            <a:ext cx="113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Food Delivered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80285-9649-98C5-C8FF-F7152482E762}"/>
              </a:ext>
            </a:extLst>
          </p:cNvPr>
          <p:cNvSpPr txBox="1"/>
          <p:nvPr/>
        </p:nvSpPr>
        <p:spPr>
          <a:xfrm rot="1488689">
            <a:off x="8831589" y="3575265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Completed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DAA97E-C2BE-3A46-3FBB-BF9265749B84}"/>
              </a:ext>
            </a:extLst>
          </p:cNvPr>
          <p:cNvSpPr txBox="1"/>
          <p:nvPr/>
        </p:nvSpPr>
        <p:spPr>
          <a:xfrm rot="20240200">
            <a:off x="9001693" y="4599153"/>
            <a:ext cx="81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44989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6008-437F-D57B-B67F-9050982D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6371"/>
            <a:ext cx="10515600" cy="823070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Solution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5EEE-6714-C980-F435-807AEC5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873"/>
            <a:ext cx="10515600" cy="3955762"/>
          </a:xfrm>
        </p:spPr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application development: 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Bridge offers a user-friendly interface for both hotels and orphanages to register and manage their needs.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notification system: 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Hotels can post alerts about available surplus food, specifying type, quantity, and pickup time. Orphanages and other authorized recipients receive instant notifications based on their location and preferences.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Coordination and logistics: 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facilitates communication and coordination between donors and recipients, ensuring smooth food pick-up and delivery.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61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F9F0-5EA9-5A1D-BFE8-082B2052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4DF0-3FB2-0B30-22EA-B09B1A83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b="1" dirty="0"/>
              <a:t>Front-End Framework:</a:t>
            </a:r>
            <a:r>
              <a:rPr lang="en-IN" sz="2000" dirty="0"/>
              <a:t> Angular 17, Ionic</a:t>
            </a:r>
          </a:p>
          <a:p>
            <a:r>
              <a:rPr lang="en-IN" sz="2000" b="1" dirty="0"/>
              <a:t>Development Environment:</a:t>
            </a:r>
            <a:r>
              <a:rPr lang="en-IN" sz="2000" dirty="0"/>
              <a:t> Visual Studio Code</a:t>
            </a:r>
          </a:p>
          <a:p>
            <a:r>
              <a:rPr lang="en-IN" sz="2000" b="1" dirty="0"/>
              <a:t>Database Management:</a:t>
            </a:r>
            <a:r>
              <a:rPr lang="en-IN" sz="2000" dirty="0"/>
              <a:t> Firestore</a:t>
            </a:r>
          </a:p>
          <a:p>
            <a:r>
              <a:rPr lang="en-IN" sz="2000" b="1" dirty="0"/>
              <a:t>Hosting: </a:t>
            </a:r>
            <a:r>
              <a:rPr lang="en-IN" sz="2000" dirty="0"/>
              <a:t>Firebase</a:t>
            </a:r>
          </a:p>
          <a:p>
            <a:r>
              <a:rPr lang="en-IN" sz="2000" b="1" dirty="0"/>
              <a:t>Login Management:</a:t>
            </a:r>
            <a:r>
              <a:rPr lang="en-IN" sz="2000" dirty="0"/>
              <a:t> Google OAuth</a:t>
            </a:r>
          </a:p>
        </p:txBody>
      </p:sp>
    </p:spTree>
    <p:extLst>
      <p:ext uri="{BB962C8B-B14F-4D97-AF65-F5344CB8AC3E}">
        <p14:creationId xmlns:p14="http://schemas.microsoft.com/office/powerpoint/2010/main" val="429478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D8E8-610E-90C9-2A59-7B083558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93621" cy="83927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UML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DD1303-0B21-62A3-A0CD-672E8E41FAC0}"/>
              </a:ext>
            </a:extLst>
          </p:cNvPr>
          <p:cNvSpPr/>
          <p:nvPr/>
        </p:nvSpPr>
        <p:spPr>
          <a:xfrm>
            <a:off x="2355563" y="1204404"/>
            <a:ext cx="2530151" cy="213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Orphanage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contact_number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organization_type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organization_name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registration_no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user_address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user_mail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A4F943-97E0-48D6-7601-2A656D598A0D}"/>
              </a:ext>
            </a:extLst>
          </p:cNvPr>
          <p:cNvSpPr/>
          <p:nvPr/>
        </p:nvSpPr>
        <p:spPr>
          <a:xfrm>
            <a:off x="7451494" y="2721932"/>
            <a:ext cx="2530151" cy="2251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request_id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raised_by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contact_number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organization_name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user_address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food_count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6B1E53-8F36-99D0-0F5B-4782E19BEA2E}"/>
              </a:ext>
            </a:extLst>
          </p:cNvPr>
          <p:cNvSpPr/>
          <p:nvPr/>
        </p:nvSpPr>
        <p:spPr>
          <a:xfrm>
            <a:off x="2319933" y="4096140"/>
            <a:ext cx="2530151" cy="213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Hotel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contact_number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organization_type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organization_name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registration_no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user_address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user_mail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25A96-D0BF-262C-2771-C0DD5CC6B19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885714" y="2272971"/>
            <a:ext cx="2565780" cy="1574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DD1978-4D4D-D315-084C-E2966B679A46}"/>
              </a:ext>
            </a:extLst>
          </p:cNvPr>
          <p:cNvCxnSpPr>
            <a:stCxn id="9" idx="3"/>
            <a:endCxn id="4" idx="1"/>
          </p:cNvCxnSpPr>
          <p:nvPr/>
        </p:nvCxnSpPr>
        <p:spPr>
          <a:xfrm flipV="1">
            <a:off x="4850084" y="3847575"/>
            <a:ext cx="2601410" cy="1317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367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74F2-6E9A-05EE-D212-BECC7846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Work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973D-61B5-4F0C-AA8D-7D8C35E6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Have created Basic design and pages</a:t>
            </a:r>
          </a:p>
          <a:p>
            <a:r>
              <a:rPr lang="en-IN" sz="2000" dirty="0"/>
              <a:t>Created Login function</a:t>
            </a:r>
          </a:p>
          <a:p>
            <a:r>
              <a:rPr lang="en-IN" sz="2000" dirty="0"/>
              <a:t>Navigations between the pages are done</a:t>
            </a:r>
          </a:p>
          <a:p>
            <a:r>
              <a:rPr lang="en-IN" sz="2000" dirty="0"/>
              <a:t>Request creation for Orphanage/Home users is done</a:t>
            </a:r>
          </a:p>
          <a:p>
            <a:r>
              <a:rPr lang="en-IN" sz="2000" dirty="0"/>
              <a:t>To create the Request module for Hotel/Orphanage user.</a:t>
            </a:r>
          </a:p>
          <a:p>
            <a:r>
              <a:rPr lang="en-IN" sz="2000" dirty="0"/>
              <a:t>To create the Request Accept and Cancel processes for Hotel/Orphanage.</a:t>
            </a:r>
          </a:p>
        </p:txBody>
      </p:sp>
    </p:spTree>
    <p:extLst>
      <p:ext uri="{BB962C8B-B14F-4D97-AF65-F5344CB8AC3E}">
        <p14:creationId xmlns:p14="http://schemas.microsoft.com/office/powerpoint/2010/main" val="267860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3D63-A638-301B-8CE0-F92E8E58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Work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982E-AB61-054D-362F-AE404AAD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To finish the Contact sharing between users.</a:t>
            </a:r>
          </a:p>
          <a:p>
            <a:r>
              <a:rPr lang="en-IN" sz="2000" dirty="0"/>
              <a:t>To make Request not visible to other hotels when a request is Accepted by a hotel.</a:t>
            </a:r>
          </a:p>
          <a:p>
            <a:r>
              <a:rPr lang="en-IN" sz="2000" dirty="0"/>
              <a:t>To make Request still visible to other hotels when one hotel cancelled the request.</a:t>
            </a:r>
          </a:p>
          <a:p>
            <a:r>
              <a:rPr lang="en-IN" sz="2000" dirty="0"/>
              <a:t>Admin Verification module needs to be created.</a:t>
            </a:r>
          </a:p>
        </p:txBody>
      </p:sp>
    </p:spTree>
    <p:extLst>
      <p:ext uri="{BB962C8B-B14F-4D97-AF65-F5344CB8AC3E}">
        <p14:creationId xmlns:p14="http://schemas.microsoft.com/office/powerpoint/2010/main" val="2763129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E81B-7ED7-3715-A39D-AC2320CA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216"/>
            <a:ext cx="4228322" cy="59592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Time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972E-294D-90AA-D657-8B356C49A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35"/>
            <a:ext cx="10515600" cy="4581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Time schedule based on Modules completed.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389301-F41E-76E4-3B5D-4EA369106683}"/>
              </a:ext>
            </a:extLst>
          </p:cNvPr>
          <p:cNvSpPr/>
          <p:nvPr/>
        </p:nvSpPr>
        <p:spPr>
          <a:xfrm>
            <a:off x="926841" y="2304657"/>
            <a:ext cx="1816359" cy="1380933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Login</a:t>
            </a:r>
          </a:p>
          <a:p>
            <a:r>
              <a:rPr lang="en-IN" dirty="0"/>
              <a:t>Food Requests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2D3050-85D2-807C-9EFC-5C9F54DA700B}"/>
              </a:ext>
            </a:extLst>
          </p:cNvPr>
          <p:cNvSpPr/>
          <p:nvPr/>
        </p:nvSpPr>
        <p:spPr>
          <a:xfrm>
            <a:off x="3537858" y="2304657"/>
            <a:ext cx="1816359" cy="1380933"/>
          </a:xfrm>
          <a:prstGeom prst="round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Accept Request</a:t>
            </a:r>
          </a:p>
          <a:p>
            <a:r>
              <a:rPr lang="en-IN" dirty="0"/>
              <a:t>Decline Request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F851A0-ED99-7CE4-34FF-0A278F2BCEBE}"/>
              </a:ext>
            </a:extLst>
          </p:cNvPr>
          <p:cNvSpPr/>
          <p:nvPr/>
        </p:nvSpPr>
        <p:spPr>
          <a:xfrm>
            <a:off x="6148875" y="2304658"/>
            <a:ext cx="2205134" cy="1380932"/>
          </a:xfrm>
          <a:prstGeom prst="round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Request Completed</a:t>
            </a:r>
          </a:p>
          <a:p>
            <a:r>
              <a:rPr lang="en-IN" dirty="0"/>
              <a:t>History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FDD81B-0AF9-3F20-1A3E-3DB984E3F3F6}"/>
              </a:ext>
            </a:extLst>
          </p:cNvPr>
          <p:cNvSpPr/>
          <p:nvPr/>
        </p:nvSpPr>
        <p:spPr>
          <a:xfrm>
            <a:off x="9148667" y="2304657"/>
            <a:ext cx="2090057" cy="1380931"/>
          </a:xfrm>
          <a:prstGeom prst="round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Admin Verification</a:t>
            </a:r>
          </a:p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407C8A1-A338-54A2-EA9C-9DBF4CCFB95D}"/>
              </a:ext>
            </a:extLst>
          </p:cNvPr>
          <p:cNvSpPr/>
          <p:nvPr/>
        </p:nvSpPr>
        <p:spPr>
          <a:xfrm>
            <a:off x="2743200" y="2869162"/>
            <a:ext cx="794658" cy="335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D7345B2-F32D-853A-9AC3-0579E4BF823D}"/>
              </a:ext>
            </a:extLst>
          </p:cNvPr>
          <p:cNvSpPr/>
          <p:nvPr/>
        </p:nvSpPr>
        <p:spPr>
          <a:xfrm>
            <a:off x="5354217" y="2827171"/>
            <a:ext cx="794658" cy="335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A5DF885-EB1E-333B-5303-2BF195EC5C78}"/>
              </a:ext>
            </a:extLst>
          </p:cNvPr>
          <p:cNvSpPr/>
          <p:nvPr/>
        </p:nvSpPr>
        <p:spPr>
          <a:xfrm>
            <a:off x="8354009" y="2827166"/>
            <a:ext cx="794658" cy="335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70FE4-75F2-E086-C7C6-C5A6F280FF73}"/>
              </a:ext>
            </a:extLst>
          </p:cNvPr>
          <p:cNvSpPr txBox="1"/>
          <p:nvPr/>
        </p:nvSpPr>
        <p:spPr>
          <a:xfrm>
            <a:off x="1192763" y="3708146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March - 01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86807-474C-1834-370B-351D09E835AF}"/>
              </a:ext>
            </a:extLst>
          </p:cNvPr>
          <p:cNvSpPr txBox="1"/>
          <p:nvPr/>
        </p:nvSpPr>
        <p:spPr>
          <a:xfrm>
            <a:off x="3838771" y="3694919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March - 08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D30646-46A6-0A7B-AA8A-6654B17BC30F}"/>
              </a:ext>
            </a:extLst>
          </p:cNvPr>
          <p:cNvSpPr txBox="1"/>
          <p:nvPr/>
        </p:nvSpPr>
        <p:spPr>
          <a:xfrm>
            <a:off x="6695104" y="3701583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March - 16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9CDFC0-D1A6-B6F5-728D-A33254C7C30D}"/>
              </a:ext>
            </a:extLst>
          </p:cNvPr>
          <p:cNvSpPr txBox="1"/>
          <p:nvPr/>
        </p:nvSpPr>
        <p:spPr>
          <a:xfrm>
            <a:off x="9714723" y="3694919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March - 22</a:t>
            </a:r>
          </a:p>
        </p:txBody>
      </p:sp>
    </p:spTree>
    <p:extLst>
      <p:ext uri="{BB962C8B-B14F-4D97-AF65-F5344CB8AC3E}">
        <p14:creationId xmlns:p14="http://schemas.microsoft.com/office/powerpoint/2010/main" val="328947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7D2B-3E3F-BEEC-0F7E-AA00B36C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79" y="2679117"/>
            <a:ext cx="9882674" cy="1325563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673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610-B5B5-0633-C9DE-F126FDF2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93229" cy="85718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AFAC-F35B-9E32-A33E-DAC189BC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943"/>
            <a:ext cx="10515600" cy="469802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Food Bridge addresses the critical issue of food waste and hunger by facilitating a seamless connection between hotels with excess food and nearby orphanages in need. This project introduces a web application that acts as a communication bridge, sending real-time alerts to orphanages and other relevant organizations about available surplus food at hotels.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Millions of tons of edible food are discarded annually by hotels, while many individuals and organizations struggle with food insecurity. Food Bridge aims to bridge this gap by creating a sustainable and efficient system for food redistribution.</a:t>
            </a:r>
            <a:endParaRPr lang="en-IN" sz="18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Impact: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Reduced food waste: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Bridge diverts edible food from landfills, promoting environmental sustainability.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food security: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Orphanages and other vulnerable communities gain access to nutritious meals, improving their well-being.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Foster community connections: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platform facilitates collaboration and social responsibility within the community.</a:t>
            </a:r>
          </a:p>
        </p:txBody>
      </p:sp>
    </p:spTree>
    <p:extLst>
      <p:ext uri="{BB962C8B-B14F-4D97-AF65-F5344CB8AC3E}">
        <p14:creationId xmlns:p14="http://schemas.microsoft.com/office/powerpoint/2010/main" val="420026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E938-7C4B-DAD4-21CB-97ED317E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04380" cy="112777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Objectives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D58A4-F4E1-8B86-0E00-F4C4A758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Reduce food waste:</a:t>
            </a:r>
            <a:r>
              <a:rPr lang="en-US" sz="2000" dirty="0"/>
              <a:t> Develop a system that diverts surplus edible food from hotels away from landfills.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Enhance food security:</a:t>
            </a:r>
            <a:r>
              <a:rPr lang="en-US" sz="2000" dirty="0"/>
              <a:t> Provide orphanages and other designated recipients with access to nutritious meals they might otherwise lack.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Improve efficiency and sustainability:</a:t>
            </a:r>
            <a:r>
              <a:rPr lang="en-US" sz="2000" dirty="0"/>
              <a:t> Create a streamlined process for food redistribution within the community.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Foster social responsibility:</a:t>
            </a:r>
            <a:r>
              <a:rPr lang="en-US" sz="2000" dirty="0"/>
              <a:t> Encourage collaboration between hotels and social service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228831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E938-7C4B-DAD4-21CB-97ED317E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64829" cy="1146434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D58A4-F4E1-8B86-0E00-F4C4A758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User registration and management:</a:t>
            </a:r>
            <a:r>
              <a:rPr lang="en-US" sz="2000" dirty="0"/>
              <a:t> Allow hotels and authorized recipient organizations to register and maintain their profiles within the application.</a:t>
            </a:r>
            <a:endParaRPr lang="en-US" sz="2000" b="1" dirty="0"/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Surplus food posting:</a:t>
            </a:r>
            <a:r>
              <a:rPr lang="en-US" sz="2000" dirty="0"/>
              <a:t> Enable hotels to post real-time alerts about available surplus food, including details like type, quantity, and preferred pick-up window.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Real-time notification system:</a:t>
            </a:r>
            <a:r>
              <a:rPr lang="en-US" sz="2000" dirty="0"/>
              <a:t>  Send instant alerts to registered orphanages and other recipients based on their location and food preferences.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Communication and coordination tools:</a:t>
            </a:r>
            <a:r>
              <a:rPr lang="en-US" sz="2000" dirty="0"/>
              <a:t> Facilitate communication between donors and recipients to coordinate smooth food pick-up and delivery arrangements.</a:t>
            </a:r>
          </a:p>
        </p:txBody>
      </p:sp>
    </p:spTree>
    <p:extLst>
      <p:ext uri="{BB962C8B-B14F-4D97-AF65-F5344CB8AC3E}">
        <p14:creationId xmlns:p14="http://schemas.microsoft.com/office/powerpoint/2010/main" val="32866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3FD6-29CB-A91D-CB82-9BEF4521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6494" cy="10064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1F60-729F-BE37-4B0D-01890782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2000" dirty="0"/>
              <a:t>User Registration Request</a:t>
            </a:r>
          </a:p>
          <a:p>
            <a:pPr marL="514350" indent="-514350">
              <a:buAutoNum type="arabicPeriod"/>
            </a:pPr>
            <a:r>
              <a:rPr lang="en-IN" sz="2000" dirty="0"/>
              <a:t>Admin Verification</a:t>
            </a:r>
          </a:p>
          <a:p>
            <a:pPr marL="514350" indent="-514350">
              <a:buAutoNum type="arabicPeriod"/>
            </a:pPr>
            <a:r>
              <a:rPr lang="en-IN" sz="2000" dirty="0"/>
              <a:t>User Login</a:t>
            </a:r>
          </a:p>
          <a:p>
            <a:pPr marL="514350" indent="-514350">
              <a:buAutoNum type="arabicPeriod"/>
            </a:pPr>
            <a:r>
              <a:rPr lang="en-IN" sz="2000" dirty="0"/>
              <a:t>User Profile</a:t>
            </a:r>
          </a:p>
          <a:p>
            <a:pPr marL="514350" indent="-514350">
              <a:buAutoNum type="arabicPeriod"/>
            </a:pPr>
            <a:r>
              <a:rPr lang="en-IN" sz="2000" dirty="0"/>
              <a:t>Food Requests</a:t>
            </a:r>
          </a:p>
          <a:p>
            <a:pPr marL="514350" indent="-514350">
              <a:buAutoNum type="arabicPeriod"/>
            </a:pPr>
            <a:r>
              <a:rPr lang="en-IN" sz="2000" dirty="0"/>
              <a:t>Accept Request</a:t>
            </a:r>
          </a:p>
          <a:p>
            <a:pPr marL="514350" indent="-514350">
              <a:buAutoNum type="arabicPeriod"/>
            </a:pPr>
            <a:r>
              <a:rPr lang="en-IN" sz="2000" dirty="0"/>
              <a:t>Decline Request</a:t>
            </a:r>
          </a:p>
          <a:p>
            <a:pPr marL="514350" indent="-514350">
              <a:buAutoNum type="arabicPeriod"/>
            </a:pPr>
            <a:r>
              <a:rPr lang="en-IN" sz="2000" dirty="0"/>
              <a:t>Request Completed</a:t>
            </a:r>
          </a:p>
          <a:p>
            <a:pPr marL="514350" indent="-514350">
              <a:buAutoNum type="arabicPeriod"/>
            </a:pPr>
            <a:r>
              <a:rPr lang="en-IN" sz="200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94491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AD93-A64E-AFC3-CC3C-E0AC22BF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923246" cy="97848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Module Description	(1/3)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72911-EA4C-3E0B-4032-AD2E638C90A2}"/>
              </a:ext>
            </a:extLst>
          </p:cNvPr>
          <p:cNvSpPr txBox="1"/>
          <p:nvPr/>
        </p:nvSpPr>
        <p:spPr>
          <a:xfrm>
            <a:off x="881743" y="1464906"/>
            <a:ext cx="99930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User Registration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Appropriate Hotel/Orphanage member are required to fill the respected details and request the Admin for application login access.</a:t>
            </a:r>
          </a:p>
          <a:p>
            <a:endParaRPr lang="en-IN" sz="2000" dirty="0"/>
          </a:p>
          <a:p>
            <a:r>
              <a:rPr lang="en-IN" sz="2000" b="1" dirty="0"/>
              <a:t>Admin Verification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Admin verifies all the received requests and provide them an appropriate Login access only for valid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Admin rejects the received access requests with invalid details.</a:t>
            </a:r>
          </a:p>
          <a:p>
            <a:endParaRPr lang="en-IN" sz="2000" dirty="0"/>
          </a:p>
          <a:p>
            <a:r>
              <a:rPr lang="en-IN" sz="2000" b="1" dirty="0"/>
              <a:t>User Login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Appropriate Hotel/Orphanage member, who received access from Admin can access the Application.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6524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AD93-A64E-AFC3-CC3C-E0AC22BF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12494" cy="101580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Module Description	(2/3)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72911-EA4C-3E0B-4032-AD2E638C90A2}"/>
              </a:ext>
            </a:extLst>
          </p:cNvPr>
          <p:cNvSpPr txBox="1"/>
          <p:nvPr/>
        </p:nvSpPr>
        <p:spPr>
          <a:xfrm>
            <a:off x="905070" y="1380931"/>
            <a:ext cx="1013304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User Profile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Admin user can be a Hotel/Orphanage user. Admin will have Dashboard option for Admin Verification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Logged user (Admin/Hotel/Orphanage) details will be prepopulated in the User Profile.</a:t>
            </a:r>
          </a:p>
          <a:p>
            <a:endParaRPr lang="en-IN" sz="2000" b="1" dirty="0"/>
          </a:p>
          <a:p>
            <a:r>
              <a:rPr lang="en-IN" sz="2000" b="1" dirty="0"/>
              <a:t>Food Requests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Orphanage member can raise Food request from Requests page by just giving food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Raised Food request is sent to all nearby Hotel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Orphanage member can Cancel the request if they wanted to.</a:t>
            </a:r>
          </a:p>
          <a:p>
            <a:endParaRPr lang="en-IN" sz="2000" b="1" dirty="0"/>
          </a:p>
          <a:p>
            <a:r>
              <a:rPr lang="en-IN" sz="2000" b="1" dirty="0"/>
              <a:t>Accept Requests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When a Hotel Accepts the Request, then their contacts are shared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Accepted request should not be displayed for other Hotel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And Food delivered successfully.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85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AD93-A64E-AFC3-CC3C-E0AC22BF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33792" cy="9038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Module Description	(3/3)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72911-EA4C-3E0B-4032-AD2E638C90A2}"/>
              </a:ext>
            </a:extLst>
          </p:cNvPr>
          <p:cNvSpPr txBox="1"/>
          <p:nvPr/>
        </p:nvSpPr>
        <p:spPr>
          <a:xfrm>
            <a:off x="887963" y="1455577"/>
            <a:ext cx="1013304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Decline Requests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If the Hotel is not having enough food for the request, they can Decline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Food request can be still viewed by other nearby hotels.</a:t>
            </a:r>
          </a:p>
          <a:p>
            <a:endParaRPr lang="en-IN" sz="2000" dirty="0"/>
          </a:p>
          <a:p>
            <a:r>
              <a:rPr lang="en-IN" sz="2000" b="1" dirty="0"/>
              <a:t>Requests Completed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When requested food is delivered, then that request is marked as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When request is Declined by a Hotel, that request is marked Closed for that particular Hotel only.</a:t>
            </a:r>
          </a:p>
          <a:p>
            <a:endParaRPr lang="en-IN" sz="2000" b="1" dirty="0"/>
          </a:p>
          <a:p>
            <a:r>
              <a:rPr lang="en-IN" sz="2000" b="1" dirty="0"/>
              <a:t>History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Completed, Cancelled and Closed requests are moved to History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By clicking Delete button, user can delete the Requests in History page.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97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8E8A-8008-A6F4-5699-06D96EE4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794237" cy="894494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Block Diagram	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F7C61-120E-011E-C54D-EB4136BF2353}"/>
              </a:ext>
            </a:extLst>
          </p:cNvPr>
          <p:cNvSpPr txBox="1"/>
          <p:nvPr/>
        </p:nvSpPr>
        <p:spPr>
          <a:xfrm>
            <a:off x="838200" y="1191600"/>
            <a:ext cx="1475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Admin Flow: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D99980-8A80-1836-3C83-052FA2EBF43F}"/>
              </a:ext>
            </a:extLst>
          </p:cNvPr>
          <p:cNvSpPr/>
          <p:nvPr/>
        </p:nvSpPr>
        <p:spPr>
          <a:xfrm>
            <a:off x="4707293" y="1560933"/>
            <a:ext cx="1553548" cy="519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167B5-1EC3-A470-2E21-9E99A1729965}"/>
              </a:ext>
            </a:extLst>
          </p:cNvPr>
          <p:cNvSpPr/>
          <p:nvPr/>
        </p:nvSpPr>
        <p:spPr>
          <a:xfrm>
            <a:off x="1744823" y="3268677"/>
            <a:ext cx="1399593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095C81-39AA-3CC9-C3AF-8C073E781139}"/>
              </a:ext>
            </a:extLst>
          </p:cNvPr>
          <p:cNvSpPr/>
          <p:nvPr/>
        </p:nvSpPr>
        <p:spPr>
          <a:xfrm>
            <a:off x="3733799" y="3268677"/>
            <a:ext cx="1517781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 Request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45CADC-BFF8-88E3-E18F-A97BC1518A40}"/>
              </a:ext>
            </a:extLst>
          </p:cNvPr>
          <p:cNvSpPr/>
          <p:nvPr/>
        </p:nvSpPr>
        <p:spPr>
          <a:xfrm>
            <a:off x="5840963" y="3268677"/>
            <a:ext cx="1287625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History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7028B-4D92-AA61-6B7C-94A3B4CED054}"/>
              </a:ext>
            </a:extLst>
          </p:cNvPr>
          <p:cNvSpPr/>
          <p:nvPr/>
        </p:nvSpPr>
        <p:spPr>
          <a:xfrm>
            <a:off x="7632440" y="3268677"/>
            <a:ext cx="1362270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Profile page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EED6D8-7905-FCFE-6E7A-8490E9FB2E60}"/>
              </a:ext>
            </a:extLst>
          </p:cNvPr>
          <p:cNvCxnSpPr/>
          <p:nvPr/>
        </p:nvCxnSpPr>
        <p:spPr>
          <a:xfrm>
            <a:off x="2444619" y="2635641"/>
            <a:ext cx="58689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264D27-89A9-9818-0A38-AA2BFF9A09A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492689" y="2635641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A7D0B0-5E8A-9D36-CC38-8E4E78A6C0B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484775" y="2635641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DE2943-2EA7-3775-96BF-8D746C02A7C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444619" y="2635641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344EB9-D80B-4577-7E36-51E27C01852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313575" y="2635641"/>
            <a:ext cx="0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810F10-AA32-7EF6-9F43-E29B20C2A34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84067" y="2080727"/>
            <a:ext cx="0" cy="554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FB11881-6D1D-E878-4583-67A0505AF7FF}"/>
              </a:ext>
            </a:extLst>
          </p:cNvPr>
          <p:cNvSpPr/>
          <p:nvPr/>
        </p:nvSpPr>
        <p:spPr>
          <a:xfrm>
            <a:off x="7632440" y="4450702"/>
            <a:ext cx="1362270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389803-AEC0-EA16-63EC-13B9AE6D8D73}"/>
              </a:ext>
            </a:extLst>
          </p:cNvPr>
          <p:cNvSpPr/>
          <p:nvPr/>
        </p:nvSpPr>
        <p:spPr>
          <a:xfrm>
            <a:off x="7632440" y="5591928"/>
            <a:ext cx="1362270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Verification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F3335C-9436-B53B-FA8A-5B7AB4D08E6C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>
            <a:off x="8313575" y="3959875"/>
            <a:ext cx="0" cy="490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738DF4-7566-3FF9-F0F7-ACA06963753D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8313575" y="5141900"/>
            <a:ext cx="0" cy="450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19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2552</TotalTime>
  <Words>1105</Words>
  <Application>Microsoft Office PowerPoint</Application>
  <PresentationFormat>Widescreen</PresentationFormat>
  <Paragraphs>168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FOOD BRIDGE - Bridging The Gap Between Food Sources And People In Need</vt:lpstr>
      <vt:lpstr>Abstract</vt:lpstr>
      <vt:lpstr>Objectives of the Project</vt:lpstr>
      <vt:lpstr>Scope of the Project</vt:lpstr>
      <vt:lpstr>Modules</vt:lpstr>
      <vt:lpstr>Module Description (1/3)</vt:lpstr>
      <vt:lpstr>Module Description (2/3)</vt:lpstr>
      <vt:lpstr>Module Description (3/3)</vt:lpstr>
      <vt:lpstr>Block Diagram (1/3)</vt:lpstr>
      <vt:lpstr>Block Diagram (2/3)</vt:lpstr>
      <vt:lpstr>Block Diagram (3/3)</vt:lpstr>
      <vt:lpstr>Solution methodology</vt:lpstr>
      <vt:lpstr>Software Requirements</vt:lpstr>
      <vt:lpstr>UML Diagram</vt:lpstr>
      <vt:lpstr>Work done so far</vt:lpstr>
      <vt:lpstr>Work to be done</vt:lpstr>
      <vt:lpstr>Time Schedule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Venkatesan, Sriram (Cognizant)</dc:creator>
  <cp:lastModifiedBy>Suriya S</cp:lastModifiedBy>
  <cp:revision>74</cp:revision>
  <dcterms:created xsi:type="dcterms:W3CDTF">2024-03-08T12:03:51Z</dcterms:created>
  <dcterms:modified xsi:type="dcterms:W3CDTF">2024-03-16T05:22:34Z</dcterms:modified>
</cp:coreProperties>
</file>