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75" r:id="rId4"/>
    <p:sldId id="265" r:id="rId5"/>
    <p:sldId id="276" r:id="rId6"/>
    <p:sldId id="278" r:id="rId7"/>
    <p:sldId id="279" r:id="rId8"/>
    <p:sldId id="285" r:id="rId9"/>
    <p:sldId id="286" r:id="rId10"/>
    <p:sldId id="282" r:id="rId11"/>
    <p:sldId id="280" r:id="rId12"/>
    <p:sldId id="281" r:id="rId13"/>
    <p:sldId id="287" r:id="rId14"/>
    <p:sldId id="284" r:id="rId15"/>
    <p:sldId id="269" r:id="rId16"/>
    <p:sldId id="270" r:id="rId17"/>
    <p:sldId id="272" r:id="rId18"/>
    <p:sldId id="271" r:id="rId19"/>
    <p:sldId id="28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b="1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6467"/>
            <a:ext cx="8165841" cy="112640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Student Name: </a:t>
            </a:r>
            <a:r>
              <a:rPr lang="en-IN" b="1"/>
              <a:t>Sriram V</a:t>
            </a:r>
            <a:r>
              <a:rPr lang="en-IN"/>
              <a:t> (2231MCA0011)</a:t>
            </a:r>
          </a:p>
          <a:p>
            <a:pPr marL="0" indent="0">
              <a:buNone/>
            </a:pPr>
            <a:r>
              <a:rPr lang="en-IN"/>
              <a:t>Guide Name: </a:t>
            </a:r>
            <a:r>
              <a:rPr lang="en-IN" b="1"/>
              <a:t>Dr. Geetha P </a:t>
            </a:r>
            <a:r>
              <a:rPr lang="en-IN"/>
              <a:t>(Associate Professor, 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8E8A-8008-A6F4-5699-06D96EE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94237" cy="89449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 Diagram	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7C61-120E-011E-C54D-EB4136BF2353}"/>
              </a:ext>
            </a:extLst>
          </p:cNvPr>
          <p:cNvSpPr txBox="1"/>
          <p:nvPr/>
        </p:nvSpPr>
        <p:spPr>
          <a:xfrm>
            <a:off x="838200" y="1191600"/>
            <a:ext cx="147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Admin Flow: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99980-8A80-1836-3C83-052FA2EBF43F}"/>
              </a:ext>
            </a:extLst>
          </p:cNvPr>
          <p:cNvSpPr/>
          <p:nvPr/>
        </p:nvSpPr>
        <p:spPr>
          <a:xfrm>
            <a:off x="4707293" y="1560933"/>
            <a:ext cx="1553548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167B5-1EC3-A470-2E21-9E99A1729965}"/>
              </a:ext>
            </a:extLst>
          </p:cNvPr>
          <p:cNvSpPr/>
          <p:nvPr/>
        </p:nvSpPr>
        <p:spPr>
          <a:xfrm>
            <a:off x="1744823" y="3268677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95C81-39AA-3CC9-C3AF-8C073E781139}"/>
              </a:ext>
            </a:extLst>
          </p:cNvPr>
          <p:cNvSpPr/>
          <p:nvPr/>
        </p:nvSpPr>
        <p:spPr>
          <a:xfrm>
            <a:off x="3733799" y="3268677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5CADC-BFF8-88E3-E18F-A97BC1518A40}"/>
              </a:ext>
            </a:extLst>
          </p:cNvPr>
          <p:cNvSpPr/>
          <p:nvPr/>
        </p:nvSpPr>
        <p:spPr>
          <a:xfrm>
            <a:off x="5840963" y="3268677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7028B-4D92-AA61-6B7C-94A3B4CED054}"/>
              </a:ext>
            </a:extLst>
          </p:cNvPr>
          <p:cNvSpPr/>
          <p:nvPr/>
        </p:nvSpPr>
        <p:spPr>
          <a:xfrm>
            <a:off x="7632440" y="3268677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EED6D8-7905-FCFE-6E7A-8490E9FB2E60}"/>
              </a:ext>
            </a:extLst>
          </p:cNvPr>
          <p:cNvCxnSpPr/>
          <p:nvPr/>
        </p:nvCxnSpPr>
        <p:spPr>
          <a:xfrm>
            <a:off x="2444619" y="2635641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64D27-89A9-9818-0A38-AA2BFF9A09A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9268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7D0B0-5E8A-9D36-CC38-8E4E78A6C0B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84775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DE2943-2EA7-3775-96BF-8D746C02A7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4461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44EB9-D80B-4577-7E36-51E27C01852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13575" y="2635641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810F10-AA32-7EF6-9F43-E29B20C2A3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84067" y="2080727"/>
            <a:ext cx="0" cy="55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B11881-6D1D-E878-4583-67A0505AF7FF}"/>
              </a:ext>
            </a:extLst>
          </p:cNvPr>
          <p:cNvSpPr/>
          <p:nvPr/>
        </p:nvSpPr>
        <p:spPr>
          <a:xfrm>
            <a:off x="7632440" y="4450702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89803-AEC0-EA16-63EC-13B9AE6D8D73}"/>
              </a:ext>
            </a:extLst>
          </p:cNvPr>
          <p:cNvSpPr/>
          <p:nvPr/>
        </p:nvSpPr>
        <p:spPr>
          <a:xfrm>
            <a:off x="7632440" y="5591928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F3335C-9436-B53B-FA8A-5B7AB4D08E6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8313575" y="3959875"/>
            <a:ext cx="0" cy="4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738DF4-7566-3FF9-F0F7-ACA06963753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313575" y="5141900"/>
            <a:ext cx="0" cy="45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9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BE1D-82E9-6081-B8D6-25FBFC5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48609"/>
            <a:ext cx="6175315" cy="66881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Block Diagram	(2/3)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C224A-2DB4-38B1-D7B6-0A632C062E10}"/>
              </a:ext>
            </a:extLst>
          </p:cNvPr>
          <p:cNvSpPr/>
          <p:nvPr/>
        </p:nvSpPr>
        <p:spPr>
          <a:xfrm>
            <a:off x="934617" y="1750460"/>
            <a:ext cx="1606420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Registration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96B10-222B-6324-74D5-E014C35B0074}"/>
              </a:ext>
            </a:extLst>
          </p:cNvPr>
          <p:cNvSpPr/>
          <p:nvPr/>
        </p:nvSpPr>
        <p:spPr>
          <a:xfrm>
            <a:off x="3572067" y="1750460"/>
            <a:ext cx="1606421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BD6FE-145B-FEDF-5F2D-C60F0C60AC75}"/>
              </a:ext>
            </a:extLst>
          </p:cNvPr>
          <p:cNvSpPr/>
          <p:nvPr/>
        </p:nvSpPr>
        <p:spPr>
          <a:xfrm>
            <a:off x="7013514" y="1750460"/>
            <a:ext cx="2062062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5DB68-CC0F-91C5-7D48-51829ABD202C}"/>
              </a:ext>
            </a:extLst>
          </p:cNvPr>
          <p:cNvSpPr txBox="1"/>
          <p:nvPr/>
        </p:nvSpPr>
        <p:spPr>
          <a:xfrm>
            <a:off x="5200262" y="1722863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F61D-C722-4A43-F65D-23B8EFF54061}"/>
              </a:ext>
            </a:extLst>
          </p:cNvPr>
          <p:cNvSpPr/>
          <p:nvPr/>
        </p:nvSpPr>
        <p:spPr>
          <a:xfrm>
            <a:off x="8277808" y="3253759"/>
            <a:ext cx="1595535" cy="684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C54DA-B37E-C830-364D-8B4A3A0EB5EB}"/>
              </a:ext>
            </a:extLst>
          </p:cNvPr>
          <p:cNvSpPr/>
          <p:nvPr/>
        </p:nvSpPr>
        <p:spPr>
          <a:xfrm>
            <a:off x="6215746" y="3246808"/>
            <a:ext cx="159553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DBBF-6D8E-C46F-E1FB-49DB79403651}"/>
              </a:ext>
            </a:extLst>
          </p:cNvPr>
          <p:cNvSpPr txBox="1"/>
          <p:nvPr/>
        </p:nvSpPr>
        <p:spPr>
          <a:xfrm>
            <a:off x="838199" y="1129718"/>
            <a:ext cx="326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 and Login Flow: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8ECB5-28BD-9A3C-28F2-BF394E99C666}"/>
              </a:ext>
            </a:extLst>
          </p:cNvPr>
          <p:cNvSpPr/>
          <p:nvPr/>
        </p:nvSpPr>
        <p:spPr>
          <a:xfrm>
            <a:off x="4105468" y="5130390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FCFE1-4466-9054-5CCA-2D2D3CAA26CD}"/>
              </a:ext>
            </a:extLst>
          </p:cNvPr>
          <p:cNvSpPr/>
          <p:nvPr/>
        </p:nvSpPr>
        <p:spPr>
          <a:xfrm>
            <a:off x="6094444" y="5130390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0391F-C5FD-CE57-7565-FE2121CFA509}"/>
              </a:ext>
            </a:extLst>
          </p:cNvPr>
          <p:cNvSpPr/>
          <p:nvPr/>
        </p:nvSpPr>
        <p:spPr>
          <a:xfrm>
            <a:off x="8201608" y="5130390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9435F-CDDF-0AA4-C766-B17E20E0FBED}"/>
              </a:ext>
            </a:extLst>
          </p:cNvPr>
          <p:cNvSpPr/>
          <p:nvPr/>
        </p:nvSpPr>
        <p:spPr>
          <a:xfrm>
            <a:off x="9993085" y="5130390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87209-5A40-94FC-8B2C-230B75FA0EB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41037" y="2153524"/>
            <a:ext cx="1031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FC636-3495-504E-5869-ECEC91280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8488" y="2153524"/>
            <a:ext cx="1835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67D21-3D8F-AA0D-18EA-911DAB0CFD98}"/>
              </a:ext>
            </a:extLst>
          </p:cNvPr>
          <p:cNvCxnSpPr>
            <a:cxnSpLocks/>
          </p:cNvCxnSpPr>
          <p:nvPr/>
        </p:nvCxnSpPr>
        <p:spPr>
          <a:xfrm>
            <a:off x="7013513" y="2883159"/>
            <a:ext cx="2062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906A6-50AB-B0BC-3BF2-C8E21FB3F728}"/>
              </a:ext>
            </a:extLst>
          </p:cNvPr>
          <p:cNvCxnSpPr>
            <a:stCxn id="5" idx="2"/>
          </p:cNvCxnSpPr>
          <p:nvPr/>
        </p:nvCxnSpPr>
        <p:spPr>
          <a:xfrm>
            <a:off x="8044545" y="2556587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50468-068F-5396-AACD-7212D5BDE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3514" y="2883159"/>
            <a:ext cx="0" cy="36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81372-BE17-1585-6CE8-C10FEA9813DE}"/>
              </a:ext>
            </a:extLst>
          </p:cNvPr>
          <p:cNvCxnSpPr>
            <a:endCxn id="9" idx="0"/>
          </p:cNvCxnSpPr>
          <p:nvPr/>
        </p:nvCxnSpPr>
        <p:spPr>
          <a:xfrm>
            <a:off x="9075575" y="2883159"/>
            <a:ext cx="1" cy="37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B89127-0E08-3A53-370F-623C459B6A47}"/>
              </a:ext>
            </a:extLst>
          </p:cNvPr>
          <p:cNvCxnSpPr/>
          <p:nvPr/>
        </p:nvCxnSpPr>
        <p:spPr>
          <a:xfrm>
            <a:off x="4805264" y="4497354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D7D37-8677-88A8-5A62-9BD50E5F42B6}"/>
              </a:ext>
            </a:extLst>
          </p:cNvPr>
          <p:cNvCxnSpPr>
            <a:endCxn id="12" idx="0"/>
          </p:cNvCxnSpPr>
          <p:nvPr/>
        </p:nvCxnSpPr>
        <p:spPr>
          <a:xfrm>
            <a:off x="685333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B49DE-DD2C-BFDC-D625-E0AD20E4D5DC}"/>
              </a:ext>
            </a:extLst>
          </p:cNvPr>
          <p:cNvCxnSpPr>
            <a:endCxn id="15" idx="0"/>
          </p:cNvCxnSpPr>
          <p:nvPr/>
        </p:nvCxnSpPr>
        <p:spPr>
          <a:xfrm>
            <a:off x="8845420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E04CE-AEE4-9E4B-94C4-1199752A9CB8}"/>
              </a:ext>
            </a:extLst>
          </p:cNvPr>
          <p:cNvCxnSpPr>
            <a:endCxn id="11" idx="0"/>
          </p:cNvCxnSpPr>
          <p:nvPr/>
        </p:nvCxnSpPr>
        <p:spPr>
          <a:xfrm>
            <a:off x="480526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0528F-A20A-D963-0DF2-10CFC967DECF}"/>
              </a:ext>
            </a:extLst>
          </p:cNvPr>
          <p:cNvCxnSpPr>
            <a:endCxn id="17" idx="0"/>
          </p:cNvCxnSpPr>
          <p:nvPr/>
        </p:nvCxnSpPr>
        <p:spPr>
          <a:xfrm>
            <a:off x="10674220" y="4497354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11EF37-3487-E9B8-0380-3C14412BC211}"/>
              </a:ext>
            </a:extLst>
          </p:cNvPr>
          <p:cNvCxnSpPr>
            <a:stCxn id="10" idx="2"/>
          </p:cNvCxnSpPr>
          <p:nvPr/>
        </p:nvCxnSpPr>
        <p:spPr>
          <a:xfrm flipH="1">
            <a:off x="7013513" y="3938006"/>
            <a:ext cx="1" cy="55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EBEE84-9056-71C9-F9EB-2D2ECC7B2CAB}"/>
              </a:ext>
            </a:extLst>
          </p:cNvPr>
          <p:cNvCxnSpPr>
            <a:stCxn id="9" idx="2"/>
          </p:cNvCxnSpPr>
          <p:nvPr/>
        </p:nvCxnSpPr>
        <p:spPr>
          <a:xfrm flipH="1">
            <a:off x="9075575" y="3938005"/>
            <a:ext cx="1" cy="55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FF43C7-AABE-7C80-CAE7-4FE500014179}"/>
              </a:ext>
            </a:extLst>
          </p:cNvPr>
          <p:cNvSpPr txBox="1"/>
          <p:nvPr/>
        </p:nvSpPr>
        <p:spPr>
          <a:xfrm>
            <a:off x="2545701" y="1784191"/>
            <a:ext cx="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Sent to</a:t>
            </a:r>
          </a:p>
        </p:txBody>
      </p:sp>
    </p:spTree>
    <p:extLst>
      <p:ext uri="{BB962C8B-B14F-4D97-AF65-F5344CB8AC3E}">
        <p14:creationId xmlns:p14="http://schemas.microsoft.com/office/powerpoint/2010/main" val="25877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633-F865-4314-B228-CC9B69D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4" y="735438"/>
            <a:ext cx="6096005" cy="698917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2060"/>
                </a:solidFill>
                <a:latin typeface="+mn-lt"/>
              </a:rPr>
              <a:t>Block Diagram	(3/3)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AACB-36AC-FB0F-B15E-74C2E766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4" y="1500882"/>
            <a:ext cx="3744684" cy="3385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/>
              <a:t>Food Request Flow: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170EA-EA89-1363-9D65-F10A4A23A96F}"/>
              </a:ext>
            </a:extLst>
          </p:cNvPr>
          <p:cNvSpPr/>
          <p:nvPr/>
        </p:nvSpPr>
        <p:spPr>
          <a:xfrm>
            <a:off x="755777" y="2346615"/>
            <a:ext cx="1231641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4A91-79DE-8656-9EBA-FDFCD4AD9D8D}"/>
              </a:ext>
            </a:extLst>
          </p:cNvPr>
          <p:cNvSpPr/>
          <p:nvPr/>
        </p:nvSpPr>
        <p:spPr>
          <a:xfrm>
            <a:off x="755777" y="3979504"/>
            <a:ext cx="1231640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395-B677-0869-CDC7-9ED90C6C124C}"/>
              </a:ext>
            </a:extLst>
          </p:cNvPr>
          <p:cNvSpPr/>
          <p:nvPr/>
        </p:nvSpPr>
        <p:spPr>
          <a:xfrm>
            <a:off x="5099956" y="3289039"/>
            <a:ext cx="1362269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Accepted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13DA-9DEB-EDA1-A084-C915672E853E}"/>
              </a:ext>
            </a:extLst>
          </p:cNvPr>
          <p:cNvSpPr/>
          <p:nvPr/>
        </p:nvSpPr>
        <p:spPr>
          <a:xfrm>
            <a:off x="5099955" y="4607012"/>
            <a:ext cx="1362269" cy="660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Declined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3374-2A6A-2170-5962-41F612C97E78}"/>
              </a:ext>
            </a:extLst>
          </p:cNvPr>
          <p:cNvSpPr/>
          <p:nvPr/>
        </p:nvSpPr>
        <p:spPr>
          <a:xfrm>
            <a:off x="7525138" y="3289039"/>
            <a:ext cx="1240971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BCF4F-3906-DDF1-F58D-E06E81AA789C}"/>
              </a:ext>
            </a:extLst>
          </p:cNvPr>
          <p:cNvSpPr/>
          <p:nvPr/>
        </p:nvSpPr>
        <p:spPr>
          <a:xfrm>
            <a:off x="7525139" y="4590690"/>
            <a:ext cx="1240971" cy="676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43F64-FD26-CC4B-52D5-DA3449B9914D}"/>
              </a:ext>
            </a:extLst>
          </p:cNvPr>
          <p:cNvSpPr/>
          <p:nvPr/>
        </p:nvSpPr>
        <p:spPr>
          <a:xfrm>
            <a:off x="10204583" y="3979504"/>
            <a:ext cx="1045028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420BC-ED0E-F3BD-2E2B-DCD8D5B2B9F4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1987418" y="2652209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CFE49-EE39-0F7A-759E-A176AA21B20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766109" y="3634272"/>
            <a:ext cx="1438474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57A8B-DE00-2BF2-1DA4-2B4FD93CD21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462224" y="4928925"/>
            <a:ext cx="1062915" cy="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0241C-DEE1-066C-4FF1-BB386176877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766110" y="4285098"/>
            <a:ext cx="1438473" cy="64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0A525-6F22-AE58-E9BF-8D1CB133B2EE}"/>
              </a:ext>
            </a:extLst>
          </p:cNvPr>
          <p:cNvSpPr/>
          <p:nvPr/>
        </p:nvSpPr>
        <p:spPr>
          <a:xfrm>
            <a:off x="2911149" y="2346615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41911-5A5B-3178-C63B-ED1BDF0C0CBB}"/>
              </a:ext>
            </a:extLst>
          </p:cNvPr>
          <p:cNvSpPr txBox="1"/>
          <p:nvPr/>
        </p:nvSpPr>
        <p:spPr>
          <a:xfrm>
            <a:off x="2080720" y="2315866"/>
            <a:ext cx="7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8CDB78-DEF8-A5D1-D239-64128A90B6DA}"/>
              </a:ext>
            </a:extLst>
          </p:cNvPr>
          <p:cNvSpPr/>
          <p:nvPr/>
        </p:nvSpPr>
        <p:spPr>
          <a:xfrm>
            <a:off x="2911148" y="3979504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E7AF4F-9365-6963-163F-3E78BC844701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1987417" y="4285098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449AC7-F683-2520-C223-F27A37625FB0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 flipH="1">
            <a:off x="3704250" y="2957802"/>
            <a:ext cx="1" cy="10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FE7B6D-AF91-9280-3F2D-9AAAD664C2B9}"/>
              </a:ext>
            </a:extLst>
          </p:cNvPr>
          <p:cNvSpPr txBox="1"/>
          <p:nvPr/>
        </p:nvSpPr>
        <p:spPr>
          <a:xfrm rot="5400000">
            <a:off x="3393444" y="3277598"/>
            <a:ext cx="8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Sent to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8AD9D-D71B-DDB8-ACD7-B0C92C4F088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462225" y="3634272"/>
            <a:ext cx="106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122EA-BAE3-657A-FE34-7F766E54A0EB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497351" y="3634272"/>
            <a:ext cx="602605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E8C976-C3FE-FA70-1D55-1941649852A7}"/>
              </a:ext>
            </a:extLst>
          </p:cNvPr>
          <p:cNvCxnSpPr>
            <a:cxnSpLocks/>
            <a:stCxn id="49" idx="3"/>
            <a:endCxn id="13" idx="1"/>
          </p:cNvCxnSpPr>
          <p:nvPr/>
        </p:nvCxnSpPr>
        <p:spPr>
          <a:xfrm>
            <a:off x="4497351" y="4285098"/>
            <a:ext cx="602604" cy="65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0BCCD7-FBF9-DB92-0AA5-F0913A2BEBF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97352" y="2652209"/>
            <a:ext cx="6229745" cy="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434968-031E-A016-EC71-33CBFE03F24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27097" y="2668703"/>
            <a:ext cx="0" cy="131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820E99-1393-FA31-49CC-B713BB229DAD}"/>
              </a:ext>
            </a:extLst>
          </p:cNvPr>
          <p:cNvSpPr txBox="1"/>
          <p:nvPr/>
        </p:nvSpPr>
        <p:spPr>
          <a:xfrm>
            <a:off x="6252290" y="229937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Request Cancelled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E3CD68-2FF1-2DE8-89A8-3F9EC184D8D7}"/>
              </a:ext>
            </a:extLst>
          </p:cNvPr>
          <p:cNvSpPr txBox="1"/>
          <p:nvPr/>
        </p:nvSpPr>
        <p:spPr>
          <a:xfrm>
            <a:off x="6462224" y="3333173"/>
            <a:ext cx="11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Delivered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80285-9649-98C5-C8FF-F7152482E762}"/>
              </a:ext>
            </a:extLst>
          </p:cNvPr>
          <p:cNvSpPr txBox="1"/>
          <p:nvPr/>
        </p:nvSpPr>
        <p:spPr>
          <a:xfrm rot="1488689">
            <a:off x="8831589" y="357526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AA97E-C2BE-3A46-3FBB-BF9265749B84}"/>
              </a:ext>
            </a:extLst>
          </p:cNvPr>
          <p:cNvSpPr txBox="1"/>
          <p:nvPr/>
        </p:nvSpPr>
        <p:spPr>
          <a:xfrm rot="20240200">
            <a:off x="9001693" y="4599153"/>
            <a:ext cx="8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44989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69294" cy="73588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946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008-437F-D57B-B67F-9050982D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Algorithm / Techniques proposed or 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5EEE-6714-C980-F435-807AEC5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61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Front-End Framework:</a:t>
            </a:r>
            <a:r>
              <a:rPr lang="en-IN" sz="2000" dirty="0"/>
              <a:t> Angular 17, Ionic</a:t>
            </a:r>
          </a:p>
          <a:p>
            <a:r>
              <a:rPr lang="en-IN" sz="2000" b="1" dirty="0"/>
              <a:t>Development Environment:</a:t>
            </a:r>
            <a:r>
              <a:rPr lang="en-IN" sz="2000" dirty="0"/>
              <a:t> Visual Studio Code</a:t>
            </a:r>
          </a:p>
          <a:p>
            <a:r>
              <a:rPr lang="en-IN" sz="2000" b="1" dirty="0"/>
              <a:t>Database Management:</a:t>
            </a:r>
            <a:r>
              <a:rPr lang="en-IN" sz="2000" dirty="0"/>
              <a:t> Firestore</a:t>
            </a:r>
          </a:p>
          <a:p>
            <a:r>
              <a:rPr lang="en-IN" sz="2000" b="1" dirty="0"/>
              <a:t>Hosting: </a:t>
            </a:r>
            <a:r>
              <a:rPr lang="en-IN" sz="2000" dirty="0"/>
              <a:t>Firebase</a:t>
            </a:r>
          </a:p>
          <a:p>
            <a:r>
              <a:rPr lang="en-IN" sz="2000" b="1" dirty="0"/>
              <a:t>Login Management:</a:t>
            </a:r>
            <a:r>
              <a:rPr lang="en-IN" sz="20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3621" cy="83927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2355563" y="1204404"/>
            <a:ext cx="2530151" cy="213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Orphanage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registration_no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user_mail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7451494" y="2721932"/>
            <a:ext cx="2530151" cy="2251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request_id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raised_by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food_count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B1E53-8F36-99D0-0F5B-4782E19BEA2E}"/>
              </a:ext>
            </a:extLst>
          </p:cNvPr>
          <p:cNvSpPr/>
          <p:nvPr/>
        </p:nvSpPr>
        <p:spPr>
          <a:xfrm>
            <a:off x="2319933" y="4096140"/>
            <a:ext cx="2530151" cy="213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Hotel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registration_no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user_mail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25A96-D0BF-262C-2771-C0DD5CC6B19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85714" y="2272971"/>
            <a:ext cx="2565780" cy="15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DD1978-4D4D-D315-084C-E2966B679A46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4850084" y="3847575"/>
            <a:ext cx="2601410" cy="1317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Have created Basic design and pages</a:t>
            </a:r>
          </a:p>
          <a:p>
            <a:r>
              <a:rPr lang="en-IN" sz="2000" dirty="0"/>
              <a:t>Created Login function</a:t>
            </a:r>
          </a:p>
          <a:p>
            <a:r>
              <a:rPr lang="en-IN" sz="2000" dirty="0"/>
              <a:t>Navigations between the pages are done</a:t>
            </a:r>
          </a:p>
          <a:p>
            <a:r>
              <a:rPr lang="en-IN" sz="2000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create the Request module for Hotel/Orphanage user.</a:t>
            </a:r>
          </a:p>
          <a:p>
            <a:r>
              <a:rPr lang="en-IN" sz="2000" dirty="0"/>
              <a:t>To create the Request Accept and Cancel process for Hotel/Orphanage.</a:t>
            </a:r>
          </a:p>
          <a:p>
            <a:r>
              <a:rPr lang="en-IN" sz="2000" dirty="0"/>
              <a:t> To finish the Contact sharing between users.</a:t>
            </a:r>
          </a:p>
          <a:p>
            <a:r>
              <a:rPr lang="en-IN" sz="2000" dirty="0"/>
              <a:t>To make Request not visible to other hotels when a request is Accepted by a hotel.</a:t>
            </a:r>
          </a:p>
          <a:p>
            <a:r>
              <a:rPr lang="en-IN" sz="2000" dirty="0"/>
              <a:t>To make Request still visible to other hotels when one hotel cancelled the request.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81B-7ED7-3715-A39D-AC2320C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216"/>
            <a:ext cx="4228322" cy="5959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972E-294D-90AA-D657-8B356C49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Time schedule based on Modules completed.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89301-F41E-76E4-3B5D-4EA369106683}"/>
              </a:ext>
            </a:extLst>
          </p:cNvPr>
          <p:cNvSpPr/>
          <p:nvPr/>
        </p:nvSpPr>
        <p:spPr>
          <a:xfrm>
            <a:off x="926841" y="2304657"/>
            <a:ext cx="1816359" cy="138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Login</a:t>
            </a:r>
          </a:p>
          <a:p>
            <a:r>
              <a:rPr lang="en-IN" dirty="0"/>
              <a:t>Food 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2D3050-85D2-807C-9EFC-5C9F54DA700B}"/>
              </a:ext>
            </a:extLst>
          </p:cNvPr>
          <p:cNvSpPr/>
          <p:nvPr/>
        </p:nvSpPr>
        <p:spPr>
          <a:xfrm>
            <a:off x="3537858" y="2304657"/>
            <a:ext cx="1816359" cy="1380933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Accept Request</a:t>
            </a:r>
          </a:p>
          <a:p>
            <a:r>
              <a:rPr lang="en-IN" dirty="0"/>
              <a:t>Decline Request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F851A0-ED99-7CE4-34FF-0A278F2BCEBE}"/>
              </a:ext>
            </a:extLst>
          </p:cNvPr>
          <p:cNvSpPr/>
          <p:nvPr/>
        </p:nvSpPr>
        <p:spPr>
          <a:xfrm>
            <a:off x="6148875" y="2304658"/>
            <a:ext cx="2205134" cy="1380932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Request Completed</a:t>
            </a:r>
          </a:p>
          <a:p>
            <a:r>
              <a:rPr lang="en-IN" dirty="0"/>
              <a:t>History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FDD81B-0AF9-3F20-1A3E-3DB984E3F3F6}"/>
              </a:ext>
            </a:extLst>
          </p:cNvPr>
          <p:cNvSpPr/>
          <p:nvPr/>
        </p:nvSpPr>
        <p:spPr>
          <a:xfrm>
            <a:off x="9148667" y="2304657"/>
            <a:ext cx="2090057" cy="1380931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Admin Verification</a:t>
            </a:r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07C8A1-A338-54A2-EA9C-9DBF4CCFB95D}"/>
              </a:ext>
            </a:extLst>
          </p:cNvPr>
          <p:cNvSpPr/>
          <p:nvPr/>
        </p:nvSpPr>
        <p:spPr>
          <a:xfrm>
            <a:off x="2743200" y="2869162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7345B2-F32D-853A-9AC3-0579E4BF823D}"/>
              </a:ext>
            </a:extLst>
          </p:cNvPr>
          <p:cNvSpPr/>
          <p:nvPr/>
        </p:nvSpPr>
        <p:spPr>
          <a:xfrm>
            <a:off x="5354217" y="2827171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DF885-EB1E-333B-5303-2BF195EC5C78}"/>
              </a:ext>
            </a:extLst>
          </p:cNvPr>
          <p:cNvSpPr/>
          <p:nvPr/>
        </p:nvSpPr>
        <p:spPr>
          <a:xfrm>
            <a:off x="8354009" y="2827166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0FE4-75F2-E086-C7C6-C5A6F280FF73}"/>
              </a:ext>
            </a:extLst>
          </p:cNvPr>
          <p:cNvSpPr txBox="1"/>
          <p:nvPr/>
        </p:nvSpPr>
        <p:spPr>
          <a:xfrm>
            <a:off x="1192763" y="3708146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86807-474C-1834-370B-351D09E835AF}"/>
              </a:ext>
            </a:extLst>
          </p:cNvPr>
          <p:cNvSpPr txBox="1"/>
          <p:nvPr/>
        </p:nvSpPr>
        <p:spPr>
          <a:xfrm>
            <a:off x="3838771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30646-46A6-0A7B-AA8A-6654B17BC30F}"/>
              </a:ext>
            </a:extLst>
          </p:cNvPr>
          <p:cNvSpPr txBox="1"/>
          <p:nvPr/>
        </p:nvSpPr>
        <p:spPr>
          <a:xfrm>
            <a:off x="6695104" y="3701583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DFC0-D1A6-B6F5-728D-A33254C7C30D}"/>
              </a:ext>
            </a:extLst>
          </p:cNvPr>
          <p:cNvSpPr txBox="1"/>
          <p:nvPr/>
        </p:nvSpPr>
        <p:spPr>
          <a:xfrm>
            <a:off x="9714723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- 22</a:t>
            </a:r>
          </a:p>
        </p:txBody>
      </p:sp>
    </p:spTree>
    <p:extLst>
      <p:ext uri="{BB962C8B-B14F-4D97-AF65-F5344CB8AC3E}">
        <p14:creationId xmlns:p14="http://schemas.microsoft.com/office/powerpoint/2010/main" val="32894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3229" cy="85718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	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offers a user-friendly interface for both hotels and orphanages to register and manage their needs.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can post alerts about available surplus food, specifying type, quantity, and pickup time. Orphanages and other authorized recipients receive instant notifications based on their location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25136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	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6026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buSzPct val="100000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facilitates communication and coordination between donors and recipients, ensuring smooth food pick-up and delivery.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IN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diverts edible food from landfills, promoting environmental sustainability.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Orphanages and other vulnerable communities gain access to nutritious meals, improving their well-being.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platform facilitates collaboration and social responsibility within the community.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Food Bridge presents a promising solution to address food waste and hunger simultaneously. The project contributes to a more sustainable and equitable food system by connecting those with excess food to those in need.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61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4380" cy="112777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Reduce food waste:</a:t>
            </a:r>
            <a:r>
              <a:rPr lang="en-US" sz="20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Enhance food security:</a:t>
            </a:r>
            <a:r>
              <a:rPr lang="en-US" sz="20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Improve efficiency and sustainability:</a:t>
            </a:r>
            <a:r>
              <a:rPr lang="en-US" sz="20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Foster social responsibility:</a:t>
            </a:r>
            <a:r>
              <a:rPr lang="en-US" sz="2000" dirty="0"/>
              <a:t> Encourage collaboration between hotels and social service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64829" cy="114643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 registration and management:</a:t>
            </a:r>
            <a:r>
              <a:rPr lang="en-US" sz="2000" dirty="0"/>
              <a:t> Allow hotels and authorized recipient organizations to register and maintain their profiles within the application.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Surplus food posting:</a:t>
            </a:r>
            <a:r>
              <a:rPr lang="en-US" sz="20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Real-time notification system:</a:t>
            </a:r>
            <a:r>
              <a:rPr lang="en-US" sz="20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Communication and coordination tools:</a:t>
            </a:r>
            <a:r>
              <a:rPr lang="en-US" sz="20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3FD6-29CB-A91D-CB82-9BEF452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6494" cy="10064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F60-729F-BE37-4B0D-01890782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000" dirty="0"/>
              <a:t>User Registration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Admin Verification</a:t>
            </a:r>
          </a:p>
          <a:p>
            <a:pPr marL="514350" indent="-514350">
              <a:buAutoNum type="arabicPeriod"/>
            </a:pPr>
            <a:r>
              <a:rPr lang="en-IN" sz="2000" dirty="0"/>
              <a:t>User Login</a:t>
            </a:r>
          </a:p>
          <a:p>
            <a:pPr marL="514350" indent="-514350">
              <a:buAutoNum type="arabicPeriod"/>
            </a:pPr>
            <a:r>
              <a:rPr lang="en-IN" sz="2000" dirty="0"/>
              <a:t>User Profile</a:t>
            </a:r>
          </a:p>
          <a:p>
            <a:pPr marL="514350" indent="-514350">
              <a:buAutoNum type="arabicPeriod"/>
            </a:pPr>
            <a:r>
              <a:rPr lang="en-IN" sz="2000" dirty="0"/>
              <a:t>Food Requests</a:t>
            </a:r>
          </a:p>
          <a:p>
            <a:pPr marL="514350" indent="-514350">
              <a:buAutoNum type="arabicPeriod"/>
            </a:pPr>
            <a:r>
              <a:rPr lang="en-IN" sz="2000" dirty="0"/>
              <a:t>Accept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Decline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Request Completed</a:t>
            </a:r>
          </a:p>
          <a:p>
            <a:pPr marL="514350" indent="-514350">
              <a:buAutoNum type="arabicPeriod"/>
            </a:pPr>
            <a:r>
              <a:rPr lang="en-IN" sz="20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449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923246" cy="97848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	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1743" y="1464906"/>
            <a:ext cx="9993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User Registration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Appropriate Hotel/Orphanage member are required to fill the respected details and request the Admin for application login access.</a:t>
            </a:r>
          </a:p>
          <a:p>
            <a:endParaRPr lang="en-IN" sz="2000" dirty="0"/>
          </a:p>
          <a:p>
            <a:r>
              <a:rPr lang="en-IN" sz="2000" b="1" dirty="0"/>
              <a:t>Admin Verification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verifies all the received requests and provide them an appropriate Login access only for valid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rejects the received access requests with invalid details.</a:t>
            </a:r>
          </a:p>
          <a:p>
            <a:endParaRPr lang="en-IN" sz="2000" dirty="0"/>
          </a:p>
          <a:p>
            <a:r>
              <a:rPr lang="en-IN" sz="2000" b="1" dirty="0"/>
              <a:t>User Login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Appropriate Hotel/Orphanage member, who received access from Admin can access the Application.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52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2494" cy="101580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	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905070" y="1380931"/>
            <a:ext cx="101330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User Profile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user can be a Hotel/Orphanage user. Admin will have Dashboard option for Admin Verification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Logged user (Admin/Hotel/Orphanage) details will be prepopulated in the User Profile.</a:t>
            </a:r>
          </a:p>
          <a:p>
            <a:endParaRPr lang="en-IN" sz="2000" b="1" dirty="0"/>
          </a:p>
          <a:p>
            <a:r>
              <a:rPr lang="en-IN" sz="2000" b="1" dirty="0"/>
              <a:t>Food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Orphanage member can raise Food request from Requests page by just giving food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Raised Food request is sent to all nearby Hotel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Orphanage member can Cancel the request if they wanted to.</a:t>
            </a:r>
          </a:p>
          <a:p>
            <a:endParaRPr lang="en-IN" sz="2000" b="1" dirty="0"/>
          </a:p>
          <a:p>
            <a:r>
              <a:rPr lang="en-IN" sz="2000" b="1" dirty="0"/>
              <a:t>Accept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a Hotel Accepts the Request, then their contacts are shared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Accepted request should not be displayed for other Hotel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And Food delivered successfully.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33792" cy="9038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	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7963" y="1455577"/>
            <a:ext cx="101330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Decline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the Hotel is not having enough food for the request, they can Decline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Food request can be still viewed by other nearby hotels.</a:t>
            </a:r>
          </a:p>
          <a:p>
            <a:endParaRPr lang="en-IN" sz="2000" dirty="0"/>
          </a:p>
          <a:p>
            <a:r>
              <a:rPr lang="en-IN" sz="2000" b="1" dirty="0"/>
              <a:t>Requests Completed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requested food is delivered, then that request is marked 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request is Declined by a Hotel, that request is marked Closed for that particular Hotel only.</a:t>
            </a:r>
          </a:p>
          <a:p>
            <a:endParaRPr lang="en-IN" sz="2000" b="1" dirty="0"/>
          </a:p>
          <a:p>
            <a:r>
              <a:rPr lang="en-IN" sz="2000" b="1" dirty="0"/>
              <a:t>History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Completed, Cancelled and Closed requests are moved to History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By clicking Delete button, user can delete the Requests in History page.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9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2516</TotalTime>
  <Words>1159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FOOD BRIDGE - Bridging The Gap Between Food Sources And People In Need</vt:lpstr>
      <vt:lpstr>Abstract (1/2)</vt:lpstr>
      <vt:lpstr>Abstract (2/2)</vt:lpstr>
      <vt:lpstr>Objectives of the Project</vt:lpstr>
      <vt:lpstr>Scope of the Project</vt:lpstr>
      <vt:lpstr>Modules</vt:lpstr>
      <vt:lpstr>Module Description  (1/3)</vt:lpstr>
      <vt:lpstr>Module Description  (2/3)</vt:lpstr>
      <vt:lpstr>Module Description  (3/3)</vt:lpstr>
      <vt:lpstr>Block Diagram (1/3)</vt:lpstr>
      <vt:lpstr>Block Diagram (2/3)</vt:lpstr>
      <vt:lpstr>Block Diagram (3/3)</vt:lpstr>
      <vt:lpstr>Use Case Diagram</vt:lpstr>
      <vt:lpstr>Algorithm / Techniques proposed or Solution methodology</vt:lpstr>
      <vt:lpstr>Software Requirements</vt:lpstr>
      <vt:lpstr>UML Diagram</vt:lpstr>
      <vt:lpstr>Work done so far</vt:lpstr>
      <vt:lpstr>Work to be done</vt:lpstr>
      <vt:lpstr>Time Schedule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Venkatesan, Sriram (Cognizant)</cp:lastModifiedBy>
  <cp:revision>72</cp:revision>
  <dcterms:created xsi:type="dcterms:W3CDTF">2024-03-08T12:03:51Z</dcterms:created>
  <dcterms:modified xsi:type="dcterms:W3CDTF">2024-03-16T01:57:59Z</dcterms:modified>
</cp:coreProperties>
</file>