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4" r:id="rId4"/>
    <p:sldId id="275" r:id="rId5"/>
    <p:sldId id="265" r:id="rId6"/>
    <p:sldId id="276" r:id="rId7"/>
    <p:sldId id="257" r:id="rId8"/>
    <p:sldId id="269" r:id="rId9"/>
    <p:sldId id="270" r:id="rId10"/>
    <p:sldId id="272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EEF9-9573-A740-B450-D01108A56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A8C8-5B77-EA41-FA63-67452389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E474-3193-D545-FCEC-1A1B2CDA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53C4-3664-1433-E364-4FCE2D0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5CD9-9CB8-63BD-9059-4647803C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3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4437-F4B2-439E-EA62-672BC3E3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C658-338F-9CC3-C85A-3B13DB870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B4D7F-53DC-0FB4-FB30-8E40D771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357A-11E8-59EE-0215-2C2D35E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796D-3575-8713-8DDB-1173A7A1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11D8D-6B9A-A320-724A-2FBF1CD4F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F89A-3F47-7C51-DE86-8EA4B7859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9315-1A5D-134D-0349-6A1B5B06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46C5-860F-31B6-5776-3058C1E9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9042-F64F-F578-B0A1-1D60352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36BD-B5A5-89B1-56DC-FB7065D3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AF47-B6AE-6996-5323-B1ADFF53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718ED-6768-1DE1-5B11-BE5EF5CE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D18-DB30-8A44-191C-C6D7D49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C118-2DFC-AE6E-36B9-7D5230BB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4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A20-A49F-B9A0-2184-758925EE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9751-4B92-7034-7254-3F70ED651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A3E1-CF59-3670-645B-0D808D87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C60A-6000-23BD-A575-CD61D71D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0F4B-1D8D-D0D1-E40C-C4CCF684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2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4C96-D702-F523-9975-42F1A118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DC38-9CCC-0AA0-6775-E060C3EF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6E1F-9CC3-C421-7909-04B5FF77B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0FE07-03B4-6EC3-0AA3-6F466B8A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6EA9A-D932-011C-1E5B-B85A396A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7399-1AFD-0413-7178-EDB19F57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9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F2BE-2A57-4901-EC25-E60EC46F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7693-7D4D-66C7-F18A-45F2108A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854A-8675-4F3E-A2B2-A562735B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384E-7649-FEB0-7C49-B240B27F7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2F120-AF8B-D09C-587C-67E572A8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D1E56-E9BD-6414-73A0-B6141E44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569DD-9EED-A21D-505F-6EAC588B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2BC2F-C2BA-8855-7B92-1775869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6A1-9D1D-8FB5-948D-BB2DABE6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C9F27-7312-4384-8A63-48200F9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C9D49-E9C1-B108-7D18-207D42D9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A35EC-06DF-81EF-B712-2A6BCA80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84839-51F4-8665-1881-09A0E230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D7E45-A68E-A211-2736-99F24C33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C9322-6CA2-AE45-EF5C-3BF0C9F3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CB43-0EB6-AF40-9B1F-6959BCCF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86B8-1338-1C3B-4B69-9CA8EDB2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E028-2DA2-0CB6-C440-C733B845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F98D9-733C-7267-4143-6AB10560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E4DF9-2711-2C35-B75A-ADAD4B43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DA37-01D3-876F-48C6-962B74E5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04B0-9F68-021E-A418-0C87E7AE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8A84-9F07-94BB-191C-6163FC14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3F6EA-FF36-9243-296D-5AE87E7E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2E40-F3BF-0DB3-DF53-5F15B269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FF446-56EE-AC65-7728-2AD37F03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335D-11AD-FA34-4BD4-2237A33E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22F2A-AE6C-006C-B879-9B4FF411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8C14-EA49-7FCA-1371-129D996A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F9F7-1AC7-21BB-A483-3F7D9229E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68B9-F606-45B6-BF5B-4221F97DDD9A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0DF8-3F69-95E9-CCBF-50417F04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AD2F-BF30-C312-2F31-1911D33D0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5968-C56D-4418-8EDF-7F09DC52D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AFA791-EA4B-AE3E-C853-E15D9371B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" r="242" b="8659"/>
          <a:stretch/>
        </p:blipFill>
        <p:spPr>
          <a:xfrm>
            <a:off x="2919752" y="1352511"/>
            <a:ext cx="6084289" cy="4531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24271-FE33-4DE8-9E7B-2471D6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+mn-lt"/>
              </a:rPr>
              <a:t>FOOD BRIDGE - </a:t>
            </a:r>
            <a:r>
              <a:rPr lang="en-US" sz="4000" dirty="0">
                <a:solidFill>
                  <a:srgbClr val="002060"/>
                </a:solidFill>
                <a:latin typeface="+mn-lt"/>
              </a:rPr>
              <a:t>Bridging The Gap Between Food Sources And People In Need</a:t>
            </a:r>
            <a:endParaRPr lang="en-IN" sz="4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9D56-B68A-0500-3220-98759D2B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1127"/>
            <a:ext cx="8165841" cy="16856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By</a:t>
            </a:r>
          </a:p>
          <a:p>
            <a:pPr marL="0" indent="0">
              <a:buNone/>
            </a:pPr>
            <a:r>
              <a:rPr lang="en-IN" dirty="0"/>
              <a:t>Sriram V (2231MCA0011)</a:t>
            </a:r>
          </a:p>
          <a:p>
            <a:pPr marL="0" indent="0">
              <a:buNone/>
            </a:pPr>
            <a:r>
              <a:rPr lang="en-IN" dirty="0"/>
              <a:t>Guide Name: </a:t>
            </a:r>
            <a:r>
              <a:rPr lang="en-IN" dirty="0" err="1"/>
              <a:t>Dr.</a:t>
            </a:r>
            <a:r>
              <a:rPr lang="en-IN" dirty="0"/>
              <a:t> Geetha P (Associate Professor, IST)</a:t>
            </a:r>
          </a:p>
        </p:txBody>
      </p:sp>
    </p:spTree>
    <p:extLst>
      <p:ext uri="{BB962C8B-B14F-4D97-AF65-F5344CB8AC3E}">
        <p14:creationId xmlns:p14="http://schemas.microsoft.com/office/powerpoint/2010/main" val="386137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74F2-6E9A-05EE-D212-BECC7846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973D-61B5-4F0C-AA8D-7D8C35E6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Have created Basic design and pages</a:t>
            </a:r>
          </a:p>
          <a:p>
            <a:r>
              <a:rPr lang="en-IN" dirty="0"/>
              <a:t>Created Login function</a:t>
            </a:r>
          </a:p>
          <a:p>
            <a:r>
              <a:rPr lang="en-IN" dirty="0"/>
              <a:t>Navigations between the pages are done</a:t>
            </a:r>
          </a:p>
          <a:p>
            <a:r>
              <a:rPr lang="en-IN" dirty="0"/>
              <a:t>Request creation for Orphanage/Home users is done</a:t>
            </a:r>
          </a:p>
        </p:txBody>
      </p:sp>
    </p:spTree>
    <p:extLst>
      <p:ext uri="{BB962C8B-B14F-4D97-AF65-F5344CB8AC3E}">
        <p14:creationId xmlns:p14="http://schemas.microsoft.com/office/powerpoint/2010/main" val="267860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D63-A638-301B-8CE0-F92E8E58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982E-AB61-054D-362F-AE404AAD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the Request module for Hotel/Orphanage user</a:t>
            </a:r>
          </a:p>
          <a:p>
            <a:r>
              <a:rPr lang="en-IN" dirty="0"/>
              <a:t>To create the Request Accept and Cancel process for Hotel/Orphanage</a:t>
            </a:r>
          </a:p>
          <a:p>
            <a:r>
              <a:rPr lang="en-IN" dirty="0"/>
              <a:t> To finish the Contact sharing between users</a:t>
            </a:r>
          </a:p>
          <a:p>
            <a:r>
              <a:rPr lang="en-IN" dirty="0"/>
              <a:t>To make Request not visible to other hotels when a request is Accepted by a hotel</a:t>
            </a:r>
          </a:p>
          <a:p>
            <a:r>
              <a:rPr lang="en-IN" dirty="0"/>
              <a:t>To make Request still visible to other hotels when one hotel cancelled the request</a:t>
            </a:r>
          </a:p>
        </p:txBody>
      </p:sp>
    </p:spTree>
    <p:extLst>
      <p:ext uri="{BB962C8B-B14F-4D97-AF65-F5344CB8AC3E}">
        <p14:creationId xmlns:p14="http://schemas.microsoft.com/office/powerpoint/2010/main" val="276312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7D2B-3E3F-BEEC-0F7E-AA00B36C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79" y="2679117"/>
            <a:ext cx="9882674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673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A507EBC-5814-1A92-1D60-3DEBF717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Guide PPT Approval</a:t>
            </a:r>
          </a:p>
        </p:txBody>
      </p:sp>
    </p:spTree>
    <p:extLst>
      <p:ext uri="{BB962C8B-B14F-4D97-AF65-F5344CB8AC3E}">
        <p14:creationId xmlns:p14="http://schemas.microsoft.com/office/powerpoint/2010/main" val="34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43"/>
            <a:ext cx="10515600" cy="4698020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addresses the critical issue of food waste and hunger by facilitating a seamless connection between hotels with excess food and nearby orphanages in need. This project introduces a web application that acts as a communication bridge, sending real-time alerts to orphanages and other relevant organizations about available surplus food at hotels.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Millions of tons of edible food are discarded annually by hotels, while many individuals and organizations struggle with food insecurity. Food Bridge aims to bridge this gap by creating a sustainable and efficient system for food redistribution.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development: Food Bridge offers a user-friendly interface for both hotels and orphanages to register and manage their needs.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notification system: Hotels can post alerts about available surplus food, specifying type, quantity, and pickup time. Orphanages and other authorized recipients receive instant notifications based on their location and preferences.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Coordination and logistics: The system facilitates communication and coordination between donors and recipients, ensuring smooth food pick-up and delivery.</a:t>
            </a:r>
          </a:p>
        </p:txBody>
      </p:sp>
    </p:spTree>
    <p:extLst>
      <p:ext uri="{BB962C8B-B14F-4D97-AF65-F5344CB8AC3E}">
        <p14:creationId xmlns:p14="http://schemas.microsoft.com/office/powerpoint/2010/main" val="420026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8610-B5B5-0633-C9DE-F126FDF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AFAC-F35B-9E32-A33E-DAC189B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163"/>
            <a:ext cx="10515600" cy="460260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Impact: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food waste: Food Bridge diverts edible food from landfills, promoting environmental sustainability.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food security: Orphanages and other vulnerable communities gain access to nutritious meals, improving their well-being.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Foster community connections: The platform facilitates collaboration and social responsibility within the community.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Bridge presents a promising solution to address food waste and hunger simultaneously. The project contributes to a more sustainable and equitable food system by connecting those with excess food to those in need.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619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Objectives and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Based on the abstract you provided, the objectives of the Food Bridge project can be summarized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Reduce food waste:</a:t>
            </a:r>
            <a:r>
              <a:rPr lang="en-US" sz="2000" dirty="0"/>
              <a:t> Develop a system that diverts surplus edible food from hotels away from landfills.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Enhance food security:</a:t>
            </a:r>
            <a:r>
              <a:rPr lang="en-US" sz="2000" dirty="0"/>
              <a:t> Provide orphanages and other designated recipients with access to nutritious meals they might otherwise lack.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Improve efficiency and sustainability:</a:t>
            </a:r>
            <a:r>
              <a:rPr lang="en-US" sz="2000" dirty="0"/>
              <a:t> Create a streamlined process for food redistribution within the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Foster social responsibility:</a:t>
            </a:r>
            <a:r>
              <a:rPr lang="en-US" sz="2000" dirty="0"/>
              <a:t> Encourage collaboration between hotels and social service organizations.</a:t>
            </a:r>
          </a:p>
          <a:p>
            <a:pPr marL="0" indent="0">
              <a:buNone/>
            </a:pPr>
            <a:r>
              <a:rPr lang="en-US" sz="1800" b="1" dirty="0"/>
              <a:t>Project Scope: </a:t>
            </a:r>
            <a:r>
              <a:rPr lang="en-US" sz="2000" dirty="0"/>
              <a:t>The scope of the Food Bridge project encompasses the development and implementation of a web application with the following functionalities:</a:t>
            </a:r>
          </a:p>
        </p:txBody>
      </p:sp>
    </p:spTree>
    <p:extLst>
      <p:ext uri="{BB962C8B-B14F-4D97-AF65-F5344CB8AC3E}">
        <p14:creationId xmlns:p14="http://schemas.microsoft.com/office/powerpoint/2010/main" val="228831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E938-7C4B-DAD4-21CB-97ED317E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Objectives and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58A4-F4E1-8B86-0E00-F4C4A758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User registration and management:</a:t>
            </a:r>
            <a:r>
              <a:rPr lang="en-US" sz="2000" dirty="0"/>
              <a:t> Allow hotels and authorized recipient organizations to register and maintain their profiles within the application.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Surplus food posting:</a:t>
            </a:r>
            <a:r>
              <a:rPr lang="en-US" sz="2000" dirty="0"/>
              <a:t> Enable hotels to post real-time alerts about available surplus food, including details like type, quantity, and preferred pick-up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Real-time notification system:</a:t>
            </a:r>
            <a:r>
              <a:rPr lang="en-US" sz="2000" dirty="0"/>
              <a:t>  Send instant alerts to registered orphanages and other recipients based on their location and food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Communication and coordination tools:</a:t>
            </a:r>
            <a:r>
              <a:rPr lang="en-US" sz="2000" dirty="0"/>
              <a:t> Facilitate communication between donors and recipients to coordinate smooth food pick-up and delivery arrangements.</a:t>
            </a:r>
          </a:p>
        </p:txBody>
      </p:sp>
    </p:spTree>
    <p:extLst>
      <p:ext uri="{BB962C8B-B14F-4D97-AF65-F5344CB8AC3E}">
        <p14:creationId xmlns:p14="http://schemas.microsoft.com/office/powerpoint/2010/main" val="3286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A93A38-7C4F-2AB3-C471-F26F5B7B465E}"/>
              </a:ext>
            </a:extLst>
          </p:cNvPr>
          <p:cNvSpPr/>
          <p:nvPr/>
        </p:nvSpPr>
        <p:spPr>
          <a:xfrm>
            <a:off x="5096070" y="846172"/>
            <a:ext cx="1379376" cy="46579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0345F-691F-EFC8-07A7-9CFA824725A4}"/>
              </a:ext>
            </a:extLst>
          </p:cNvPr>
          <p:cNvSpPr/>
          <p:nvPr/>
        </p:nvSpPr>
        <p:spPr>
          <a:xfrm>
            <a:off x="1406202" y="1686557"/>
            <a:ext cx="3056552" cy="4374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Orphanage/Home User 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B5A74-D10F-8A43-E3C9-C5E1B9A2BC39}"/>
              </a:ext>
            </a:extLst>
          </p:cNvPr>
          <p:cNvSpPr/>
          <p:nvPr/>
        </p:nvSpPr>
        <p:spPr>
          <a:xfrm>
            <a:off x="6979296" y="1691476"/>
            <a:ext cx="2985798" cy="4541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Hotels/Restaurant User 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464F0-7DB1-A5B6-25E2-05252BBAA2A5}"/>
              </a:ext>
            </a:extLst>
          </p:cNvPr>
          <p:cNvSpPr/>
          <p:nvPr/>
        </p:nvSpPr>
        <p:spPr>
          <a:xfrm>
            <a:off x="1683399" y="2581667"/>
            <a:ext cx="2502159" cy="600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new Food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836D5-79B9-57D6-168A-543BB6A6E9AE}"/>
              </a:ext>
            </a:extLst>
          </p:cNvPr>
          <p:cNvSpPr/>
          <p:nvPr/>
        </p:nvSpPr>
        <p:spPr>
          <a:xfrm>
            <a:off x="1683398" y="3677564"/>
            <a:ext cx="250215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is sent to all nearby Hotels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8BA99-0084-7862-1F26-5E46A9178219}"/>
              </a:ext>
            </a:extLst>
          </p:cNvPr>
          <p:cNvSpPr/>
          <p:nvPr/>
        </p:nvSpPr>
        <p:spPr>
          <a:xfrm>
            <a:off x="1683398" y="4706846"/>
            <a:ext cx="250215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Accepted Hotel’s details are shared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92E16-32D4-B85B-3E84-6A17A3D98F85}"/>
              </a:ext>
            </a:extLst>
          </p:cNvPr>
          <p:cNvSpPr/>
          <p:nvPr/>
        </p:nvSpPr>
        <p:spPr>
          <a:xfrm>
            <a:off x="1683398" y="5602583"/>
            <a:ext cx="250215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delivers the Food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5A0F6-DE49-CF9F-FDB2-322DC6EC5F00}"/>
              </a:ext>
            </a:extLst>
          </p:cNvPr>
          <p:cNvSpPr/>
          <p:nvPr/>
        </p:nvSpPr>
        <p:spPr>
          <a:xfrm>
            <a:off x="7221115" y="2498611"/>
            <a:ext cx="2502159" cy="6000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 Requests are displayed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2199F-5F92-559C-0042-FF5970C77F86}"/>
              </a:ext>
            </a:extLst>
          </p:cNvPr>
          <p:cNvSpPr/>
          <p:nvPr/>
        </p:nvSpPr>
        <p:spPr>
          <a:xfrm>
            <a:off x="5700641" y="3870005"/>
            <a:ext cx="2303884" cy="559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details are shared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B4080-F0C0-2CD8-5B3B-0CC4580A7552}"/>
              </a:ext>
            </a:extLst>
          </p:cNvPr>
          <p:cNvSpPr/>
          <p:nvPr/>
        </p:nvSpPr>
        <p:spPr>
          <a:xfrm>
            <a:off x="9118648" y="3870005"/>
            <a:ext cx="1987421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Cancelled request moved to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70EF5A-0529-7124-2372-A2A81766E478}"/>
              </a:ext>
            </a:extLst>
          </p:cNvPr>
          <p:cNvSpPr/>
          <p:nvPr/>
        </p:nvSpPr>
        <p:spPr>
          <a:xfrm>
            <a:off x="5700641" y="4697517"/>
            <a:ext cx="2303884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Hotel delivers the Food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89F7EE-B05F-19ED-E118-8DF0C60D9325}"/>
              </a:ext>
            </a:extLst>
          </p:cNvPr>
          <p:cNvSpPr/>
          <p:nvPr/>
        </p:nvSpPr>
        <p:spPr>
          <a:xfrm>
            <a:off x="5700641" y="5602584"/>
            <a:ext cx="2303884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Completed request moved to History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6C19EAE-C0B3-AE41-4264-9323C3DB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84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Block Diagram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3D677F-180A-1627-C101-9428D62B72B2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3032449" y="1311965"/>
            <a:ext cx="2753309" cy="3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756FCF-AA35-C1C8-1EFE-1BBB1D23EB67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5785758" y="1311965"/>
            <a:ext cx="2686437" cy="379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3006F4-7B69-AA21-8C7F-76C5C77B55B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934478" y="2124026"/>
            <a:ext cx="1" cy="457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E7FE2-BFF8-D0E5-1F0C-F66DF51A3DF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934478" y="3181742"/>
            <a:ext cx="1" cy="495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6EDBBF-3974-A8ED-6A4D-6DECE54E704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934478" y="4277639"/>
            <a:ext cx="0" cy="429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030294-0ED6-3072-4F83-3F7C01E075F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934478" y="5306921"/>
            <a:ext cx="0" cy="295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AAE42-6657-44DF-A206-45C527CA3C71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8472195" y="2145594"/>
            <a:ext cx="0" cy="353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1A282E-E434-A9C4-D10B-EC49A9E272D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852583" y="3098686"/>
            <a:ext cx="1619612" cy="771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8EEA6C-A2CD-56A8-1D41-0563FBFCC290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472195" y="3098686"/>
            <a:ext cx="1640164" cy="771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01DFC-0A88-3BCB-06D5-0F5554B0076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852583" y="4429844"/>
            <a:ext cx="0" cy="267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1EED12-A4A2-7176-F8B3-3AA22C9BC14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852583" y="5297592"/>
            <a:ext cx="0" cy="304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4EED7-B80B-A659-79D5-20F2B851CFD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185557" y="5902621"/>
            <a:ext cx="15150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FEF4D1-A00D-29C1-5B16-EFADCF55D3AD}"/>
              </a:ext>
            </a:extLst>
          </p:cNvPr>
          <p:cNvSpPr txBox="1"/>
          <p:nvPr/>
        </p:nvSpPr>
        <p:spPr>
          <a:xfrm rot="20413168">
            <a:off x="6865606" y="3146983"/>
            <a:ext cx="106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Accepted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D4E98A-1DD9-F002-19D5-EE483D269493}"/>
              </a:ext>
            </a:extLst>
          </p:cNvPr>
          <p:cNvSpPr txBox="1"/>
          <p:nvPr/>
        </p:nvSpPr>
        <p:spPr>
          <a:xfrm rot="1469581">
            <a:off x="8924875" y="3223829"/>
            <a:ext cx="116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Cancelled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209CC-FB70-649E-8E4D-3AD8BC47D824}"/>
              </a:ext>
            </a:extLst>
          </p:cNvPr>
          <p:cNvSpPr txBox="1"/>
          <p:nvPr/>
        </p:nvSpPr>
        <p:spPr>
          <a:xfrm>
            <a:off x="4333106" y="5342355"/>
            <a:ext cx="1296950" cy="373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341268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F9F0-5EA9-5A1D-BFE8-082B2052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DF0-3FB2-0B30-22EA-B09B1A83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b="1" dirty="0"/>
              <a:t>Front-End Framework:</a:t>
            </a:r>
            <a:r>
              <a:rPr lang="en-IN" sz="2400" dirty="0"/>
              <a:t> Angular 17, Ionic</a:t>
            </a:r>
          </a:p>
          <a:p>
            <a:r>
              <a:rPr lang="en-IN" sz="2400" b="1" dirty="0"/>
              <a:t>Development Environment:</a:t>
            </a:r>
            <a:r>
              <a:rPr lang="en-IN" sz="2400" dirty="0"/>
              <a:t> Visual Studio Code</a:t>
            </a:r>
          </a:p>
          <a:p>
            <a:r>
              <a:rPr lang="en-IN" sz="2400" b="1" dirty="0"/>
              <a:t>Database Management:</a:t>
            </a:r>
            <a:r>
              <a:rPr lang="en-IN" sz="2400" dirty="0"/>
              <a:t> Firestore</a:t>
            </a:r>
          </a:p>
          <a:p>
            <a:r>
              <a:rPr lang="en-IN" sz="2400" b="1" dirty="0"/>
              <a:t>Hosting: </a:t>
            </a:r>
            <a:r>
              <a:rPr lang="en-IN" sz="2400" dirty="0"/>
              <a:t>Firebase</a:t>
            </a:r>
          </a:p>
          <a:p>
            <a:r>
              <a:rPr lang="en-IN" sz="2400" b="1" dirty="0"/>
              <a:t>Login Management:</a:t>
            </a:r>
            <a:r>
              <a:rPr lang="en-IN" sz="2400" dirty="0"/>
              <a:t> Google OAuth</a:t>
            </a:r>
          </a:p>
        </p:txBody>
      </p:sp>
    </p:spTree>
    <p:extLst>
      <p:ext uri="{BB962C8B-B14F-4D97-AF65-F5344CB8AC3E}">
        <p14:creationId xmlns:p14="http://schemas.microsoft.com/office/powerpoint/2010/main" val="429478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8E8-610E-90C9-2A59-7B083558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UML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DD1303-0B21-62A3-A0CD-672E8E41FAC0}"/>
              </a:ext>
            </a:extLst>
          </p:cNvPr>
          <p:cNvSpPr/>
          <p:nvPr/>
        </p:nvSpPr>
        <p:spPr>
          <a:xfrm>
            <a:off x="1895724" y="2080303"/>
            <a:ext cx="2642118" cy="295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User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contact_number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organization_type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user_address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4F943-97E0-48D6-7601-2A656D598A0D}"/>
              </a:ext>
            </a:extLst>
          </p:cNvPr>
          <p:cNvSpPr/>
          <p:nvPr/>
        </p:nvSpPr>
        <p:spPr>
          <a:xfrm>
            <a:off x="6702544" y="2080302"/>
            <a:ext cx="2530151" cy="2955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request_id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contact_number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organization_name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user_address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food_count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5BE3F-3F3A-F3B3-0D34-0F02B344A73F}"/>
              </a:ext>
            </a:extLst>
          </p:cNvPr>
          <p:cNvSpPr/>
          <p:nvPr/>
        </p:nvSpPr>
        <p:spPr>
          <a:xfrm>
            <a:off x="4724454" y="3306353"/>
            <a:ext cx="1782147" cy="512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6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738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FOOD BRIDGE - Bridging The Gap Between Food Sources And People In Need</vt:lpstr>
      <vt:lpstr>Guide PPT Approval</vt:lpstr>
      <vt:lpstr>Abstract</vt:lpstr>
      <vt:lpstr>Abstract</vt:lpstr>
      <vt:lpstr>Objectives and Scope of the Project</vt:lpstr>
      <vt:lpstr>Objectives and Scope of the Project</vt:lpstr>
      <vt:lpstr>Block Diagram</vt:lpstr>
      <vt:lpstr>Software Requirements</vt:lpstr>
      <vt:lpstr>UML Diagram</vt:lpstr>
      <vt:lpstr>Work done so far</vt:lpstr>
      <vt:lpstr>Work to be done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Venkatesan, Sriram (Cognizant)</dc:creator>
  <cp:lastModifiedBy>Suriya S</cp:lastModifiedBy>
  <cp:revision>4</cp:revision>
  <dcterms:created xsi:type="dcterms:W3CDTF">2024-03-08T12:03:51Z</dcterms:created>
  <dcterms:modified xsi:type="dcterms:W3CDTF">2024-03-08T20:32:12Z</dcterms:modified>
</cp:coreProperties>
</file>