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Raleway Bold" pitchFamily="2" charset="0"/>
      <p:bold r:id="rId7"/>
    </p:embeddedFont>
    <p:embeddedFont>
      <p:font typeface="Raleway Medium" pitchFamily="2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48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7462" y="1310640"/>
            <a:ext cx="7381875" cy="28953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550"/>
              </a:lnSpc>
              <a:buNone/>
            </a:pPr>
            <a:r>
              <a:rPr lang="en-US" sz="60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Electricity Demand and Price Forecasting</a:t>
            </a:r>
            <a:endParaRPr lang="en-US" sz="6050" dirty="0"/>
          </a:p>
        </p:txBody>
      </p:sp>
      <p:sp>
        <p:nvSpPr>
          <p:cNvPr id="4" name="Text 1"/>
          <p:cNvSpPr/>
          <p:nvPr/>
        </p:nvSpPr>
        <p:spPr>
          <a:xfrm>
            <a:off x="6367462" y="4583549"/>
            <a:ext cx="7381875" cy="1611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Project aims to develop an accurate and reliable forecasting model for electricity demand and prices, using a time series approach. The goal is to leverage weather data to enhance existing forecasting methods.</a:t>
            </a:r>
            <a:endParaRPr lang="en-US" sz="1950" dirty="0"/>
          </a:p>
        </p:txBody>
      </p:sp>
      <p:sp>
        <p:nvSpPr>
          <p:cNvPr id="5" name="Shape 2"/>
          <p:cNvSpPr/>
          <p:nvPr/>
        </p:nvSpPr>
        <p:spPr>
          <a:xfrm>
            <a:off x="6367462" y="6497122"/>
            <a:ext cx="402788" cy="402788"/>
          </a:xfrm>
          <a:prstGeom prst="roundRect">
            <a:avLst>
              <a:gd name="adj" fmla="val 22699498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83" y="6504742"/>
            <a:ext cx="387548" cy="3875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96100" y="6478310"/>
            <a:ext cx="2458641" cy="440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450" b="1" dirty="0">
                <a:solidFill>
                  <a:srgbClr val="D7D4CC"/>
                </a:solidFill>
                <a:latin typeface="Raleway Bold" pitchFamily="34" charset="0"/>
                <a:ea typeface="Raleway Bold" pitchFamily="34" charset="-122"/>
                <a:cs typeface="Raleway Bold" pitchFamily="34" charset="-120"/>
              </a:rPr>
              <a:t>by Sriram Varma</a:t>
            </a:r>
            <a:endParaRPr lang="en-US" sz="2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974288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Dataset Overview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2177058"/>
            <a:ext cx="6245304" cy="38598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81063" y="6351627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Energy Dataset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81063" y="6852285"/>
            <a:ext cx="6245304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Load forecast, total load, price.</a:t>
            </a:r>
            <a:endParaRPr lang="en-US" sz="19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914" y="2177058"/>
            <a:ext cx="6245423" cy="38598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3914" y="6351627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Weather Dataset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503914" y="6852285"/>
            <a:ext cx="6245423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Temperature, humidity, pressure, and wind speed.</a:t>
            </a:r>
            <a:endParaRPr lang="en-US" sz="1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7462" y="1283137"/>
            <a:ext cx="6331982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Deep Learning Model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67462" y="2643068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6584632" y="2758440"/>
            <a:ext cx="131921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7185541" y="2643068"/>
            <a:ext cx="2747010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CNN Architecture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85541" y="3143726"/>
            <a:ext cx="2747010" cy="1611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Utilizes convolutional layers for feature extraction from time series data.</a:t>
            </a:r>
            <a:endParaRPr lang="en-US" sz="1950" dirty="0"/>
          </a:p>
        </p:txBody>
      </p:sp>
      <p:sp>
        <p:nvSpPr>
          <p:cNvPr id="8" name="Shape 5"/>
          <p:cNvSpPr/>
          <p:nvPr/>
        </p:nvSpPr>
        <p:spPr>
          <a:xfrm>
            <a:off x="10184249" y="2643068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46464A"/>
          </a:solidFill>
          <a:ln/>
        </p:spPr>
      </p:sp>
      <p:sp>
        <p:nvSpPr>
          <p:cNvPr id="9" name="Text 6"/>
          <p:cNvSpPr/>
          <p:nvPr/>
        </p:nvSpPr>
        <p:spPr>
          <a:xfrm>
            <a:off x="10368677" y="2758440"/>
            <a:ext cx="197406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11002328" y="2643068"/>
            <a:ext cx="2747010" cy="699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Preprocessing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1002328" y="3493413"/>
            <a:ext cx="2747010" cy="1611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Data normalization and feature engineering for optimal model performance.</a:t>
            </a:r>
            <a:endParaRPr lang="en-US" sz="1950" dirty="0"/>
          </a:p>
        </p:txBody>
      </p:sp>
      <p:sp>
        <p:nvSpPr>
          <p:cNvPr id="12" name="Shape 9"/>
          <p:cNvSpPr/>
          <p:nvPr/>
        </p:nvSpPr>
        <p:spPr>
          <a:xfrm>
            <a:off x="6367462" y="5639872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46464A"/>
          </a:solidFill>
          <a:ln/>
        </p:spPr>
      </p:sp>
      <p:sp>
        <p:nvSpPr>
          <p:cNvPr id="13" name="Text 10"/>
          <p:cNvSpPr/>
          <p:nvPr/>
        </p:nvSpPr>
        <p:spPr>
          <a:xfrm>
            <a:off x="6550104" y="5755243"/>
            <a:ext cx="20109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7185541" y="5639872"/>
            <a:ext cx="3510320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Training and Evaluation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85541" y="6140529"/>
            <a:ext cx="6563797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Model trained on historical data, evaluated using metrics like accuracy and mean squared error.</a:t>
            </a:r>
            <a:endParaRPr lang="en-US" sz="19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8" y="2486978"/>
            <a:ext cx="4916686" cy="325564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4000" y="942380"/>
            <a:ext cx="7436644" cy="633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Model Outputs and Insights</a:t>
            </a:r>
            <a:endParaRPr lang="en-US" sz="3950" dirty="0"/>
          </a:p>
        </p:txBody>
      </p:sp>
      <p:sp>
        <p:nvSpPr>
          <p:cNvPr id="5" name="Shape 1"/>
          <p:cNvSpPr/>
          <p:nvPr/>
        </p:nvSpPr>
        <p:spPr>
          <a:xfrm>
            <a:off x="6610588" y="1917263"/>
            <a:ext cx="30480" cy="5369957"/>
          </a:xfrm>
          <a:prstGeom prst="roundRect">
            <a:avLst>
              <a:gd name="adj" fmla="val 1121649"/>
            </a:avLst>
          </a:prstGeom>
          <a:solidFill>
            <a:srgbClr val="5F5F63"/>
          </a:solidFill>
          <a:ln/>
        </p:spPr>
      </p:sp>
      <p:sp>
        <p:nvSpPr>
          <p:cNvPr id="6" name="Shape 2"/>
          <p:cNvSpPr/>
          <p:nvPr/>
        </p:nvSpPr>
        <p:spPr>
          <a:xfrm>
            <a:off x="6851749" y="2414707"/>
            <a:ext cx="797600" cy="30480"/>
          </a:xfrm>
          <a:prstGeom prst="roundRect">
            <a:avLst>
              <a:gd name="adj" fmla="val 1121649"/>
            </a:avLst>
          </a:prstGeom>
          <a:solidFill>
            <a:srgbClr val="5F5F63"/>
          </a:solidFill>
          <a:ln/>
        </p:spPr>
      </p:sp>
      <p:sp>
        <p:nvSpPr>
          <p:cNvPr id="7" name="Shape 3"/>
          <p:cNvSpPr/>
          <p:nvPr/>
        </p:nvSpPr>
        <p:spPr>
          <a:xfrm>
            <a:off x="6369427" y="2173605"/>
            <a:ext cx="512802" cy="512802"/>
          </a:xfrm>
          <a:prstGeom prst="roundRect">
            <a:avLst>
              <a:gd name="adj" fmla="val 66669"/>
            </a:avLst>
          </a:prstGeom>
          <a:solidFill>
            <a:srgbClr val="46464A"/>
          </a:solidFill>
          <a:ln/>
        </p:spPr>
      </p:sp>
      <p:sp>
        <p:nvSpPr>
          <p:cNvPr id="8" name="Text 4"/>
          <p:cNvSpPr/>
          <p:nvPr/>
        </p:nvSpPr>
        <p:spPr>
          <a:xfrm>
            <a:off x="6566118" y="2278023"/>
            <a:ext cx="119420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7879318" y="2145149"/>
            <a:ext cx="2532340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Hourly Predictions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7879318" y="2598301"/>
            <a:ext cx="5953482" cy="729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Accurate forecasts for energy demand and electricity prices.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851749" y="4280654"/>
            <a:ext cx="797600" cy="30480"/>
          </a:xfrm>
          <a:prstGeom prst="roundRect">
            <a:avLst>
              <a:gd name="adj" fmla="val 1121649"/>
            </a:avLst>
          </a:prstGeom>
          <a:solidFill>
            <a:srgbClr val="5F5F63"/>
          </a:solidFill>
          <a:ln/>
        </p:spPr>
      </p:sp>
      <p:sp>
        <p:nvSpPr>
          <p:cNvPr id="12" name="Shape 8"/>
          <p:cNvSpPr/>
          <p:nvPr/>
        </p:nvSpPr>
        <p:spPr>
          <a:xfrm>
            <a:off x="6369427" y="4039553"/>
            <a:ext cx="512802" cy="512802"/>
          </a:xfrm>
          <a:prstGeom prst="roundRect">
            <a:avLst>
              <a:gd name="adj" fmla="val 66669"/>
            </a:avLst>
          </a:prstGeom>
          <a:solidFill>
            <a:srgbClr val="46464A"/>
          </a:solidFill>
          <a:ln/>
        </p:spPr>
      </p:sp>
      <p:sp>
        <p:nvSpPr>
          <p:cNvPr id="13" name="Text 9"/>
          <p:cNvSpPr/>
          <p:nvPr/>
        </p:nvSpPr>
        <p:spPr>
          <a:xfrm>
            <a:off x="6536472" y="4143970"/>
            <a:ext cx="178713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350" dirty="0"/>
          </a:p>
        </p:txBody>
      </p:sp>
      <p:sp>
        <p:nvSpPr>
          <p:cNvPr id="14" name="Text 10"/>
          <p:cNvSpPr/>
          <p:nvPr/>
        </p:nvSpPr>
        <p:spPr>
          <a:xfrm>
            <a:off x="7879318" y="4011097"/>
            <a:ext cx="2532340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Insights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7879318" y="4464248"/>
            <a:ext cx="5953482" cy="729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Analysis of factors influencing energy consumption and pricing.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6851749" y="6146602"/>
            <a:ext cx="797600" cy="30480"/>
          </a:xfrm>
          <a:prstGeom prst="roundRect">
            <a:avLst>
              <a:gd name="adj" fmla="val 1121649"/>
            </a:avLst>
          </a:prstGeom>
          <a:solidFill>
            <a:srgbClr val="5F5F63"/>
          </a:solidFill>
          <a:ln/>
        </p:spPr>
      </p:sp>
      <p:sp>
        <p:nvSpPr>
          <p:cNvPr id="17" name="Shape 13"/>
          <p:cNvSpPr/>
          <p:nvPr/>
        </p:nvSpPr>
        <p:spPr>
          <a:xfrm>
            <a:off x="6369427" y="5905500"/>
            <a:ext cx="512802" cy="512802"/>
          </a:xfrm>
          <a:prstGeom prst="roundRect">
            <a:avLst>
              <a:gd name="adj" fmla="val 66669"/>
            </a:avLst>
          </a:prstGeom>
          <a:solidFill>
            <a:srgbClr val="46464A"/>
          </a:solidFill>
          <a:ln/>
        </p:spPr>
      </p:sp>
      <p:sp>
        <p:nvSpPr>
          <p:cNvPr id="18" name="Text 14"/>
          <p:cNvSpPr/>
          <p:nvPr/>
        </p:nvSpPr>
        <p:spPr>
          <a:xfrm>
            <a:off x="6534805" y="6009918"/>
            <a:ext cx="182047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350" dirty="0"/>
          </a:p>
        </p:txBody>
      </p:sp>
      <p:sp>
        <p:nvSpPr>
          <p:cNvPr id="19" name="Text 15"/>
          <p:cNvSpPr/>
          <p:nvPr/>
        </p:nvSpPr>
        <p:spPr>
          <a:xfrm>
            <a:off x="7879318" y="5877044"/>
            <a:ext cx="3201591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Performance Evaluation</a:t>
            </a:r>
            <a:endParaRPr lang="en-US" sz="1950" dirty="0"/>
          </a:p>
        </p:txBody>
      </p:sp>
      <p:sp>
        <p:nvSpPr>
          <p:cNvPr id="20" name="Text 16"/>
          <p:cNvSpPr/>
          <p:nvPr/>
        </p:nvSpPr>
        <p:spPr>
          <a:xfrm>
            <a:off x="7879318" y="6330196"/>
            <a:ext cx="5953482" cy="729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Using metrics like Mean Squared Error (MSE), learning rate, epochs, batch size.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169</Words>
  <Application>Microsoft Office PowerPoint</Application>
  <PresentationFormat>Custom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Raleway Medium</vt:lpstr>
      <vt:lpstr>Comfortaa Bold</vt:lpstr>
      <vt:lpstr>Raleway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Vorsu Praneetha</cp:lastModifiedBy>
  <cp:revision>2</cp:revision>
  <dcterms:created xsi:type="dcterms:W3CDTF">2024-11-27T10:23:42Z</dcterms:created>
  <dcterms:modified xsi:type="dcterms:W3CDTF">2024-11-27T10:31:06Z</dcterms:modified>
</cp:coreProperties>
</file>