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2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1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24831-F067-4743-8E36-FA3A5D54C0E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DBAA4-5FDF-42FF-B782-843CFF667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26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7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6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4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5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3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83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40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4" y="3886200"/>
            <a:ext cx="1001871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93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37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26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7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3" y="685800"/>
            <a:ext cx="801974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8" y="5867133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7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0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0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4" y="2667001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9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2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3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4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4" y="685801"/>
            <a:ext cx="6240991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3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4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5" y="1752599"/>
            <a:ext cx="542615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5" y="3124199"/>
            <a:ext cx="542615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1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2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26670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7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1" y="5883277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8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736C24-BCEB-9D94-FE67-AC20AD81D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2900" y="4943293"/>
            <a:ext cx="3292644" cy="165576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Sriram 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U22PG507DTS023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M.Sc. Data Science</a:t>
            </a:r>
          </a:p>
          <a:p>
            <a:endParaRPr lang="en-IN" dirty="0"/>
          </a:p>
        </p:txBody>
      </p:sp>
      <p:pic>
        <p:nvPicPr>
          <p:cNvPr id="2050" name="Picture 2" descr="What are the importance of mini projects for engineering students? - Quora">
            <a:extLst>
              <a:ext uri="{FF2B5EF4-FFF2-40B4-BE49-F238E27FC236}">
                <a16:creationId xmlns:a16="http://schemas.microsoft.com/office/drawing/2014/main" id="{46A6986A-255A-7E3E-014E-7CBD6F158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6" y="2342867"/>
            <a:ext cx="3798972" cy="22793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E8FB43-C1D4-A022-4139-D0CFF96F1261}"/>
              </a:ext>
            </a:extLst>
          </p:cNvPr>
          <p:cNvSpPr txBox="1"/>
          <p:nvPr/>
        </p:nvSpPr>
        <p:spPr>
          <a:xfrm>
            <a:off x="2429585" y="1467826"/>
            <a:ext cx="8343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Vehicle performance monitoring dashboard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F634D-F983-B23D-0062-068B28B7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887" y="2508184"/>
            <a:ext cx="2329539" cy="150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EE4-3C2A-550D-325E-6061F425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1" y="624110"/>
            <a:ext cx="2160050" cy="766540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pic>
        <p:nvPicPr>
          <p:cNvPr id="1026" name="Picture 2" descr="Electric Vehicles: Disruptive Technology in Automotive | NASSCOM Community  | The Official Community of Indian IT Industry">
            <a:extLst>
              <a:ext uri="{FF2B5EF4-FFF2-40B4-BE49-F238E27FC236}">
                <a16:creationId xmlns:a16="http://schemas.microsoft.com/office/drawing/2014/main" id="{E3BB80F4-9A2F-9EF0-48E5-F693A6FD4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156" y="3742375"/>
            <a:ext cx="3378729" cy="2105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ectric Car Battery Life: Everything You Need to Know">
            <a:extLst>
              <a:ext uri="{FF2B5EF4-FFF2-40B4-BE49-F238E27FC236}">
                <a16:creationId xmlns:a16="http://schemas.microsoft.com/office/drawing/2014/main" id="{B1242E3F-9C35-A513-8624-7EC7D7F8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8" y="3720670"/>
            <a:ext cx="3826407" cy="2149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A1082B-12A9-33B1-1140-6B5AB7C781BD}"/>
              </a:ext>
            </a:extLst>
          </p:cNvPr>
          <p:cNvSpPr txBox="1"/>
          <p:nvPr/>
        </p:nvSpPr>
        <p:spPr>
          <a:xfrm>
            <a:off x="2324101" y="1638300"/>
            <a:ext cx="8058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dashboards using data visualization tools to analyze electric cars’ performance based on speed, acceleration, battery pack, and fast charging ability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various brand model cars.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90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9ACC-9C8F-50B1-A5A4-C04FE1A0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392614" cy="11715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7C01-9780-C8FA-451C-2CEACEC2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876425"/>
            <a:ext cx="7564440" cy="312420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vehicles are getting on the ground now more than ever before. Analyzing different brands’ electric cars’ performance will be a challenging task to identify the key differences among them. Using a dashboard, we can effectively monitor their performance and key differences to know about electric cars.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0E3A-E42A-164F-16DF-A09BFC6C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865" y="4400550"/>
            <a:ext cx="4049580" cy="21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1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6E64-9A48-4C0F-65EC-E80ECFA5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3" y="1123954"/>
            <a:ext cx="3144837" cy="81914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r>
              <a:rPr lang="en-US" sz="3200" dirty="0"/>
              <a:t>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A63C1-E233-5790-7659-4E60CBB0A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3" y="1943102"/>
            <a:ext cx="9950450" cy="302895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literature survey references: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https://www.kaggle.com/code/prateekiet/electric-vehicle-analysis (Kaggle notebook)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https://github.com/Printalect/Electric-Vehicle-Dashboard-Euro (GitHub repository)</a:t>
            </a:r>
          </a:p>
        </p:txBody>
      </p:sp>
    </p:spTree>
    <p:extLst>
      <p:ext uri="{BB962C8B-B14F-4D97-AF65-F5344CB8AC3E}">
        <p14:creationId xmlns:p14="http://schemas.microsoft.com/office/powerpoint/2010/main" val="285221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BA95-58CF-50E9-4F9B-AE09DE44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716464" cy="17525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5A2E-4A31-2EA9-1F5F-6856331A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113" y="2220912"/>
            <a:ext cx="6850062" cy="3541714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data visualization techniques, we can effectively monitor the various model of electric cars based on their specifications.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tools can be utilized to create a better monitoring dashboard for various electric car models.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needed Power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 (For analysis)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car dataset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reate power bi dashboard by Premnathparthib | Fiverr">
            <a:extLst>
              <a:ext uri="{FF2B5EF4-FFF2-40B4-BE49-F238E27FC236}">
                <a16:creationId xmlns:a16="http://schemas.microsoft.com/office/drawing/2014/main" id="{D9A2A3AE-808A-4EDB-3FC3-C33301523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1" y="2453593"/>
            <a:ext cx="3319484" cy="23334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7337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3E18-5133-F53F-289E-A6C41FFE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898" y="354231"/>
            <a:ext cx="3101678" cy="175259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Demo: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49CB-A007-0EE9-9B9D-094458682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32" y="1797361"/>
            <a:ext cx="3810000" cy="19668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E1AF9E-7A62-F352-4870-646AFDABA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953" y="1904966"/>
            <a:ext cx="6600825" cy="371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4AF59-0A68-4870-A2F6-388E8A20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4" y="685803"/>
            <a:ext cx="3106736" cy="120014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D3231-E1BC-9987-AE68-E2A908AABA2E}"/>
              </a:ext>
            </a:extLst>
          </p:cNvPr>
          <p:cNvSpPr txBox="1"/>
          <p:nvPr/>
        </p:nvSpPr>
        <p:spPr>
          <a:xfrm>
            <a:off x="2000250" y="2200275"/>
            <a:ext cx="84677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monitored the different brands of electric car which is 33 brand and 103 models,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say that Brand – Tesla has more brands than the other 32 brands.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this, we can monitor the individual brands' electric car performance based on the key features.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0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16,319 Stock Photos, Vectors, and ...">
            <a:extLst>
              <a:ext uri="{FF2B5EF4-FFF2-40B4-BE49-F238E27FC236}">
                <a16:creationId xmlns:a16="http://schemas.microsoft.com/office/drawing/2014/main" id="{854B0688-DFD0-81FC-ABAC-9F023FF32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130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772</TotalTime>
  <Words>248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Parallax</vt:lpstr>
      <vt:lpstr>PowerPoint Presentation</vt:lpstr>
      <vt:lpstr>Abstract</vt:lpstr>
      <vt:lpstr>Problem Statement</vt:lpstr>
      <vt:lpstr>Literature survey:</vt:lpstr>
      <vt:lpstr>Proposed approach</vt:lpstr>
      <vt:lpstr>Working Demo: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Selection</dc:title>
  <dc:creator>JARVIS</dc:creator>
  <cp:lastModifiedBy>Sriram  R</cp:lastModifiedBy>
  <cp:revision>23</cp:revision>
  <dcterms:created xsi:type="dcterms:W3CDTF">2023-01-24T05:17:45Z</dcterms:created>
  <dcterms:modified xsi:type="dcterms:W3CDTF">2023-04-27T03:47:16Z</dcterms:modified>
</cp:coreProperties>
</file>