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5" y="2331085"/>
            <a:ext cx="5259070" cy="3765550"/>
          </a:xfrm>
        </p:spPr>
        <p:txBody>
          <a:bodyPr>
            <a:normAutofit/>
          </a:bodyPr>
          <a:p>
            <a:r>
              <a:rPr lang="en-US" sz="2000" b="1"/>
              <a:t>Document Upload &amp; Translation</a:t>
            </a:r>
            <a:endParaRPr lang="en-US" sz="2000" b="1"/>
          </a:p>
          <a:p>
            <a:pPr marL="457200" lvl="1" indent="0">
              <a:buNone/>
            </a:pPr>
            <a:r>
              <a:rPr lang="en-US" sz="1710"/>
              <a:t>Supports .docx format for both input and translated documents.</a:t>
            </a:r>
            <a:endParaRPr lang="en-US" sz="1710"/>
          </a:p>
          <a:p>
            <a:r>
              <a:rPr lang="en-US" sz="2000" b="1"/>
              <a:t>History Option</a:t>
            </a:r>
            <a:endParaRPr lang="en-US" sz="2000" b="1"/>
          </a:p>
          <a:p>
            <a:pPr marL="457200" lvl="1" indent="0">
              <a:buNone/>
            </a:pPr>
            <a:r>
              <a:rPr lang="en-US" sz="2000"/>
              <a:t>Users can view a list of previously translated documents.</a:t>
            </a:r>
            <a:endParaRPr lang="en-US" sz="2000"/>
          </a:p>
          <a:p>
            <a:r>
              <a:rPr lang="en-US" sz="2000" b="1"/>
              <a:t>Favorites Tab</a:t>
            </a:r>
            <a:endParaRPr lang="en-US" sz="2000" b="1"/>
          </a:p>
          <a:p>
            <a:pPr marL="457200" lvl="1" indent="0">
              <a:buNone/>
            </a:pPr>
            <a:r>
              <a:rPr lang="en-US" sz="2000"/>
              <a:t>Users can mark and retrieve favorite translated documents for quick access.</a:t>
            </a:r>
            <a:endParaRPr lang="en-US" sz="2000"/>
          </a:p>
        </p:txBody>
      </p:sp>
      <p:sp>
        <p:nvSpPr>
          <p:cNvPr id="4" name="Title 3"/>
          <p:cNvSpPr/>
          <p:nvPr>
            <p:ph type="title"/>
          </p:nvPr>
        </p:nvSpPr>
        <p:spPr>
          <a:xfrm>
            <a:off x="568325" y="1181100"/>
            <a:ext cx="3980180" cy="1149985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Current Features</a:t>
            </a:r>
            <a:endParaRPr lang="en-US"/>
          </a:p>
        </p:txBody>
      </p:sp>
      <p:sp>
        <p:nvSpPr>
          <p:cNvPr id="5" name="Title 3"/>
          <p:cNvSpPr/>
          <p:nvPr/>
        </p:nvSpPr>
        <p:spPr>
          <a:xfrm>
            <a:off x="6096000" y="1181100"/>
            <a:ext cx="5311140" cy="1149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Possible Enhancements</a:t>
            </a:r>
            <a:endParaRPr lang="en-US">
              <a:sym typeface="+mn-ea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148070" y="2331085"/>
            <a:ext cx="5259070" cy="376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PDF Conversion</a:t>
            </a:r>
            <a:endParaRPr lang="en-US" sz="2000" b="1"/>
          </a:p>
          <a:p>
            <a:pPr marL="457200" lvl="1" indent="0">
              <a:buNone/>
            </a:pPr>
            <a:r>
              <a:rPr lang="en-US" sz="1425">
                <a:sym typeface="+mn-ea"/>
              </a:rPr>
              <a:t>Add the ability to convert PDF files to .docx for translation and output the translated document back into PDF format.</a:t>
            </a:r>
            <a:endParaRPr lang="en-US" sz="1710" b="1"/>
          </a:p>
          <a:p>
            <a:r>
              <a:rPr lang="en-US" sz="2000" b="1"/>
              <a:t>Access to Translated Documents</a:t>
            </a:r>
            <a:endParaRPr lang="en-US" sz="2000" b="1"/>
          </a:p>
          <a:p>
            <a:pPr marL="457200" lvl="1" indent="0">
              <a:buNone/>
            </a:pPr>
            <a:r>
              <a:rPr lang="en-US" sz="1465"/>
              <a:t>Allow users to view previously translated documents and request access to download or view them from the person who translated them.</a:t>
            </a:r>
            <a:endParaRPr lang="en-US" sz="1465"/>
          </a:p>
          <a:p>
            <a:r>
              <a:rPr lang="en-US" sz="2000" b="1"/>
              <a:t>Grammar Correction</a:t>
            </a:r>
            <a:endParaRPr lang="en-US" sz="2000" b="1"/>
          </a:p>
          <a:p>
            <a:pPr marL="457200" lvl="1" indent="0">
              <a:buNone/>
            </a:pPr>
            <a:r>
              <a:rPr lang="en-US" sz="1465"/>
              <a:t>Implement automatic grammar correction during translation to improve the quality of translated content.</a:t>
            </a:r>
            <a:endParaRPr lang="en-US" sz="1465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406525" y="125095"/>
            <a:ext cx="9144000" cy="1002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Document Translator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WPS Presentation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Document Translator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Features</dc:title>
  <dc:creator>Sriram</dc:creator>
  <cp:lastModifiedBy>Sriram</cp:lastModifiedBy>
  <cp:revision>1</cp:revision>
  <dcterms:created xsi:type="dcterms:W3CDTF">2024-10-15T06:26:28Z</dcterms:created>
  <dcterms:modified xsi:type="dcterms:W3CDTF">2024-10-15T06:26:28Z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924366E62EFE4A54A281C20189118675_11</vt:lpwstr>
  </property>
  <property fmtid="{D5CDD505-2E9C-101B-9397-08002B2CF9AE}" pid="3" name="KSOProductBuildVer">
    <vt:lpwstr>1033-12.2.0.18586</vt:lpwstr>
  </property>
</Properties>
</file>