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967105" y="2412365"/>
            <a:ext cx="10515600" cy="1325563"/>
          </a:xfrm>
        </p:spPr>
        <p:txBody>
          <a:bodyPr/>
          <a:p>
            <a:r>
              <a:rPr lang="en-IN" altLang="en-US" b="1">
                <a:solidFill>
                  <a:schemeClr val="tx1"/>
                </a:solidFill>
                <a:latin typeface="Georgia" panose="02040502050405020303" charset="0"/>
                <a:cs typeface="Georgia" panose="02040502050405020303" charset="0"/>
              </a:rPr>
              <a:t>TRAFFIC MANAGEMENT SYSTEM</a:t>
            </a:r>
            <a:endParaRPr lang="en-IN" altLang="en-US" b="1">
              <a:solidFill>
                <a:schemeClr val="tx1"/>
              </a:solidFill>
              <a:latin typeface="Georgia" panose="02040502050405020303" charset="0"/>
              <a:cs typeface="Georgia" panose="0204050205040502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b="1">
                <a:latin typeface="Arial Black" panose="020B0A04020102020204" charset="0"/>
                <a:cs typeface="Arial Black" panose="020B0A04020102020204" charset="0"/>
              </a:rPr>
              <a:t>                    PHASE 1</a:t>
            </a:r>
            <a:endParaRPr lang="en-IN" altLang="en-US" b="1">
              <a:latin typeface="Arial Black" panose="020B0A04020102020204" charset="0"/>
              <a:cs typeface="Arial Black" panose="020B0A04020102020204" charset="0"/>
            </a:endParaRPr>
          </a:p>
        </p:txBody>
      </p:sp>
      <p:sp>
        <p:nvSpPr>
          <p:cNvPr id="5" name="Content Placeholder 4"/>
          <p:cNvSpPr>
            <a:spLocks noGrp="1"/>
          </p:cNvSpPr>
          <p:nvPr>
            <p:ph sz="half" idx="1"/>
          </p:nvPr>
        </p:nvSpPr>
        <p:spPr>
          <a:xfrm>
            <a:off x="346075" y="1452880"/>
            <a:ext cx="5826125" cy="5306060"/>
          </a:xfrm>
        </p:spPr>
        <p:txBody>
          <a:bodyPr>
            <a:normAutofit fontScale="25000"/>
          </a:bodyPr>
          <a:p>
            <a:pPr marL="0" indent="0">
              <a:buNone/>
            </a:pPr>
            <a:r>
              <a:rPr lang="en-IN" altLang="en-US" sz="12800" b="1">
                <a:latin typeface="Georgia" panose="02040502050405020303" charset="0"/>
                <a:cs typeface="Georgia" panose="02040502050405020303" charset="0"/>
              </a:rPr>
              <a:t>   </a:t>
            </a:r>
            <a:r>
              <a:rPr lang="en-US" sz="12800" b="1">
                <a:latin typeface="Georgia" panose="02040502050405020303" charset="0"/>
                <a:cs typeface="Georgia" panose="02040502050405020303" charset="0"/>
              </a:rPr>
              <a:t>Project Definition</a:t>
            </a:r>
            <a:r>
              <a:rPr lang="en-IN" altLang="en-US" sz="12800" b="1">
                <a:latin typeface="Georgia" panose="02040502050405020303" charset="0"/>
                <a:cs typeface="Georgia" panose="02040502050405020303" charset="0"/>
              </a:rPr>
              <a:t>:</a:t>
            </a:r>
            <a:r>
              <a:rPr lang="en-IN" altLang="en-US" sz="8800"/>
              <a:t> </a:t>
            </a:r>
            <a:endParaRPr lang="en-IN" altLang="en-US" sz="8800"/>
          </a:p>
          <a:p>
            <a:r>
              <a:rPr lang="en-IN" altLang="en-US" sz="9600"/>
              <a:t>The project involves using IoT devices and data analytics to monitor traffic flow and congestion in real-time, providing commuters with access to this information through a public platform or mobile apps. The objective is to help commuters make informed decisions about their routes and alleviate traffic congestion. This project includes defining objectives, designing the IoT traffic monitoring system, developing the traffic information platform, and integrating them using IoT technology and Python.</a:t>
            </a:r>
            <a:endParaRPr lang="en-IN" altLang="en-US" sz="9600"/>
          </a:p>
        </p:txBody>
      </p:sp>
      <p:sp>
        <p:nvSpPr>
          <p:cNvPr id="6" name="Content Placeholder 5"/>
          <p:cNvSpPr>
            <a:spLocks noGrp="1"/>
          </p:cNvSpPr>
          <p:nvPr>
            <p:ph sz="half" idx="2"/>
          </p:nvPr>
        </p:nvSpPr>
        <p:spPr>
          <a:xfrm>
            <a:off x="6649085" y="1452880"/>
            <a:ext cx="5181600" cy="4725035"/>
          </a:xfrm>
        </p:spPr>
        <p:txBody>
          <a:bodyPr/>
          <a:p>
            <a:pPr marL="0" indent="0">
              <a:buNone/>
            </a:pPr>
            <a:r>
              <a:rPr lang="en-IN" altLang="en-US" sz="3600" b="1">
                <a:latin typeface="Georgia" panose="02040502050405020303" charset="0"/>
                <a:cs typeface="Georgia" panose="02040502050405020303" charset="0"/>
              </a:rPr>
              <a:t>   </a:t>
            </a:r>
            <a:r>
              <a:rPr lang="en-US" sz="3600" b="1">
                <a:latin typeface="Georgia" panose="02040502050405020303" charset="0"/>
                <a:cs typeface="Georgia" panose="02040502050405020303" charset="0"/>
              </a:rPr>
              <a:t>Design Thinking:</a:t>
            </a:r>
            <a:endParaRPr lang="en-US" sz="3600" b="1">
              <a:latin typeface="Georgia" panose="02040502050405020303" charset="0"/>
              <a:cs typeface="Georgia" panose="02040502050405020303" charset="0"/>
            </a:endParaRPr>
          </a:p>
          <a:p>
            <a:r>
              <a:rPr lang="en-US"/>
              <a:t>Project Objectives</a:t>
            </a:r>
            <a:endParaRPr lang="en-US"/>
          </a:p>
          <a:p>
            <a:r>
              <a:rPr lang="en-US"/>
              <a:t>IoT Sensor Design</a:t>
            </a:r>
            <a:endParaRPr lang="en-US"/>
          </a:p>
          <a:p>
            <a:r>
              <a:rPr lang="en-US"/>
              <a:t>Real-Time Transit Information Platform</a:t>
            </a:r>
            <a:endParaRPr lang="en-US"/>
          </a:p>
          <a:p>
            <a:r>
              <a:rPr lang="en-US"/>
              <a:t>Integration Approach</a:t>
            </a:r>
            <a:endParaRPr lang="en-IN" altLang="en-US"/>
          </a:p>
        </p:txBody>
      </p:sp>
      <p:sp>
        <p:nvSpPr>
          <p:cNvPr id="7" name="Right Arrow 6"/>
          <p:cNvSpPr/>
          <p:nvPr/>
        </p:nvSpPr>
        <p:spPr>
          <a:xfrm>
            <a:off x="6482715" y="1573530"/>
            <a:ext cx="432435" cy="297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ight Arrow 7"/>
          <p:cNvSpPr/>
          <p:nvPr/>
        </p:nvSpPr>
        <p:spPr>
          <a:xfrm flipV="1">
            <a:off x="140970" y="1573530"/>
            <a:ext cx="491490" cy="274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b="1">
                <a:latin typeface="Arial Black" panose="020B0A04020102020204" charset="0"/>
                <a:cs typeface="Arial Black" panose="020B0A04020102020204" charset="0"/>
              </a:rPr>
              <a:t>      PROJECT OBJECTIVES</a:t>
            </a:r>
            <a:endParaRPr lang="en-IN" altLang="en-US" b="1">
              <a:latin typeface="Arial Black" panose="020B0A04020102020204" charset="0"/>
              <a:cs typeface="Arial Black" panose="020B0A04020102020204" charset="0"/>
            </a:endParaRPr>
          </a:p>
        </p:txBody>
      </p:sp>
      <p:sp>
        <p:nvSpPr>
          <p:cNvPr id="5" name="Content Placeholder 4"/>
          <p:cNvSpPr>
            <a:spLocks noGrp="1"/>
          </p:cNvSpPr>
          <p:nvPr>
            <p:ph idx="1"/>
          </p:nvPr>
        </p:nvSpPr>
        <p:spPr/>
        <p:txBody>
          <a:bodyPr>
            <a:normAutofit lnSpcReduction="20000"/>
          </a:bodyPr>
          <a:p>
            <a:r>
              <a:rPr lang="en-US" b="1">
                <a:latin typeface="Arial Black" panose="020B0A04020102020204" charset="0"/>
                <a:cs typeface="Arial Black" panose="020B0A04020102020204" charset="0"/>
              </a:rPr>
              <a:t>Real-time Traffic Monitoring:</a:t>
            </a:r>
            <a:endParaRPr lang="en-US" b="1">
              <a:latin typeface="Arial Black" panose="020B0A04020102020204" charset="0"/>
              <a:cs typeface="Arial Black" panose="020B0A04020102020204" charset="0"/>
            </a:endParaRPr>
          </a:p>
          <a:p>
            <a:endParaRPr lang="en-US"/>
          </a:p>
          <a:p>
            <a:r>
              <a:rPr lang="en-US"/>
              <a:t>Objective: Implement a real-time traffic monitoring system using IoT devices to continuously collect and update traffic data.</a:t>
            </a:r>
            <a:endParaRPr lang="en-US"/>
          </a:p>
          <a:p>
            <a:r>
              <a:rPr lang="en-US"/>
              <a:t>Key Deliverables:</a:t>
            </a:r>
            <a:endParaRPr lang="en-US"/>
          </a:p>
          <a:p>
            <a:r>
              <a:rPr lang="en-US"/>
              <a:t>Installation of IoT sensors and cameras at strategic locations.</a:t>
            </a:r>
            <a:endParaRPr lang="en-US"/>
          </a:p>
          <a:p>
            <a:r>
              <a:rPr lang="en-US"/>
              <a:t>Continuous data collection and transmission to a central processing unit.</a:t>
            </a:r>
            <a:endParaRPr lang="en-US"/>
          </a:p>
          <a:p>
            <a:r>
              <a:rPr lang="en-US"/>
              <a:t>Timely updates of traffic conditions on the traffic information platform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20000"/>
          </a:bodyPr>
          <a:p>
            <a:r>
              <a:rPr lang="en-US" sz="3200" b="1">
                <a:latin typeface="Arial Black" panose="020B0A04020102020204" charset="0"/>
                <a:cs typeface="Arial Black" panose="020B0A04020102020204" charset="0"/>
              </a:rPr>
              <a:t>Congestion Detection:</a:t>
            </a:r>
            <a:endParaRPr lang="en-US" sz="3200" b="1">
              <a:latin typeface="Arial Black" panose="020B0A04020102020204" charset="0"/>
              <a:cs typeface="Arial Black" panose="020B0A04020102020204" charset="0"/>
            </a:endParaRPr>
          </a:p>
          <a:p>
            <a:endParaRPr lang="en-US"/>
          </a:p>
          <a:p>
            <a:r>
              <a:rPr lang="en-US"/>
              <a:t>Objective: Develop algorithms and models to detect traffic congestion and congestion patterns in real-time.</a:t>
            </a:r>
            <a:endParaRPr lang="en-US"/>
          </a:p>
          <a:p>
            <a:r>
              <a:rPr lang="en-US"/>
              <a:t>Key Deliverables:</a:t>
            </a:r>
            <a:endParaRPr lang="en-US"/>
          </a:p>
          <a:p>
            <a:r>
              <a:rPr lang="en-US"/>
              <a:t>Implementation of machine learning algorithms for congestion detection.</a:t>
            </a:r>
            <a:endParaRPr lang="en-US"/>
          </a:p>
          <a:p>
            <a:r>
              <a:rPr lang="en-US"/>
              <a:t>Real-time alerts and notifications to commuters and traffic authorities when congestion occurs.</a:t>
            </a:r>
            <a:endParaRPr lang="en-US"/>
          </a:p>
          <a:p>
            <a:r>
              <a:rPr lang="en-US"/>
              <a:t>Historical data on congestion patterns for analysis and future planning.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10000"/>
          </a:bodyPr>
          <a:p>
            <a:r>
              <a:rPr lang="en-US" sz="3200" b="1">
                <a:latin typeface="Arial Black" panose="020B0A04020102020204" charset="0"/>
                <a:cs typeface="Arial Black" panose="020B0A04020102020204" charset="0"/>
              </a:rPr>
              <a:t>Route Optimization:</a:t>
            </a:r>
            <a:endParaRPr lang="en-US" sz="3200" b="1">
              <a:latin typeface="Arial Black" panose="020B0A04020102020204" charset="0"/>
              <a:cs typeface="Arial Black" panose="020B0A04020102020204" charset="0"/>
            </a:endParaRPr>
          </a:p>
          <a:p>
            <a:endParaRPr lang="en-US"/>
          </a:p>
          <a:p>
            <a:r>
              <a:rPr lang="en-US"/>
              <a:t>Objective: Provide commuters with route optimization recommendations based on real-time traffic data.</a:t>
            </a:r>
            <a:endParaRPr lang="en-US"/>
          </a:p>
          <a:p>
            <a:r>
              <a:rPr lang="en-US"/>
              <a:t>Key Deliverables:</a:t>
            </a:r>
            <a:endParaRPr lang="en-US"/>
          </a:p>
          <a:p>
            <a:r>
              <a:rPr lang="en-US"/>
              <a:t>Integration of route optimization algorithms into the traffic information platform.</a:t>
            </a:r>
            <a:endParaRPr lang="en-US"/>
          </a:p>
          <a:p>
            <a:r>
              <a:rPr lang="en-US"/>
              <a:t>Calculation of optimal routes considering current traffic conditions.</a:t>
            </a:r>
            <a:endParaRPr lang="en-US"/>
          </a:p>
          <a:p>
            <a:r>
              <a:rPr lang="en-US"/>
              <a:t>Real-time updates and alternative route suggestions to commuters.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20000"/>
          </a:bodyPr>
          <a:p>
            <a:r>
              <a:rPr lang="en-US" sz="3200" b="1">
                <a:latin typeface="Arial Black" panose="020B0A04020102020204" charset="0"/>
                <a:cs typeface="Arial Black" panose="020B0A04020102020204" charset="0"/>
              </a:rPr>
              <a:t>Improved Commuting Experience:</a:t>
            </a:r>
            <a:endParaRPr lang="en-US" sz="3200" b="1">
              <a:latin typeface="Arial Black" panose="020B0A04020102020204" charset="0"/>
              <a:cs typeface="Arial Black" panose="020B0A04020102020204" charset="0"/>
            </a:endParaRPr>
          </a:p>
          <a:p>
            <a:endParaRPr lang="en-US"/>
          </a:p>
          <a:p>
            <a:r>
              <a:rPr lang="en-US"/>
              <a:t>Objective: Enhance the overall commuting experience for users by providing them with valuable, actionable information.</a:t>
            </a:r>
            <a:endParaRPr lang="en-US"/>
          </a:p>
          <a:p>
            <a:r>
              <a:rPr lang="en-US"/>
              <a:t>Key Deliverables:</a:t>
            </a:r>
            <a:endParaRPr lang="en-US"/>
          </a:p>
          <a:p>
            <a:r>
              <a:rPr lang="en-US"/>
              <a:t>User-friendly mobile applications and web platform for easy access to traffic information.</a:t>
            </a:r>
            <a:endParaRPr lang="en-US"/>
          </a:p>
          <a:p>
            <a:r>
              <a:rPr lang="en-US"/>
              <a:t>Visualizations and user-centric design to make data understandable and actionable.</a:t>
            </a:r>
            <a:endParaRPr lang="en-US"/>
          </a:p>
          <a:p>
            <a:r>
              <a:rPr lang="en-US"/>
              <a:t>User feedback mechanisms to continuously improve the platform based on user experience.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4210"/>
          </a:xfrm>
        </p:spPr>
        <p:txBody>
          <a:bodyPr>
            <a:normAutofit fontScale="90000"/>
          </a:bodyPr>
          <a:p>
            <a:r>
              <a:rPr lang="en-IN" altLang="en-US" sz="6000">
                <a:latin typeface="Georgia" panose="02040502050405020303" charset="0"/>
                <a:cs typeface="Georgia" panose="02040502050405020303" charset="0"/>
              </a:rPr>
              <a:t>                 IoT Sensor Design</a:t>
            </a:r>
            <a:endParaRPr lang="en-IN" altLang="en-US" sz="6000">
              <a:latin typeface="Georgia" panose="02040502050405020303" charset="0"/>
              <a:cs typeface="Georgia" panose="02040502050405020303" charset="0"/>
            </a:endParaRPr>
          </a:p>
        </p:txBody>
      </p:sp>
      <p:sp>
        <p:nvSpPr>
          <p:cNvPr id="3" name="Content Placeholder 2"/>
          <p:cNvSpPr>
            <a:spLocks noGrp="1"/>
          </p:cNvSpPr>
          <p:nvPr>
            <p:ph idx="1"/>
          </p:nvPr>
        </p:nvSpPr>
        <p:spPr>
          <a:xfrm>
            <a:off x="633095" y="1237615"/>
            <a:ext cx="10720705" cy="4939665"/>
          </a:xfrm>
        </p:spPr>
        <p:txBody>
          <a:bodyPr>
            <a:normAutofit lnSpcReduction="10000"/>
          </a:bodyPr>
          <a:p>
            <a:r>
              <a:rPr lang="en-US"/>
              <a:t>Inductive Loop Sensors</a:t>
            </a:r>
            <a:endParaRPr lang="en-US"/>
          </a:p>
          <a:p>
            <a:r>
              <a:rPr lang="en-US"/>
              <a:t>Infrared Sensors</a:t>
            </a:r>
            <a:endParaRPr lang="en-US"/>
          </a:p>
          <a:p>
            <a:r>
              <a:rPr lang="en-US"/>
              <a:t>Ultrasonic Sensors</a:t>
            </a:r>
            <a:endParaRPr lang="en-US"/>
          </a:p>
          <a:p>
            <a:r>
              <a:rPr lang="en-US"/>
              <a:t>Video Cameras</a:t>
            </a:r>
            <a:endParaRPr lang="en-US"/>
          </a:p>
          <a:p>
            <a:r>
              <a:rPr lang="en-US"/>
              <a:t>Radar Sensors</a:t>
            </a:r>
            <a:endParaRPr lang="en-US"/>
          </a:p>
          <a:p>
            <a:r>
              <a:rPr lang="en-IN" altLang="en-US"/>
              <a:t>lider sensors</a:t>
            </a:r>
            <a:endParaRPr lang="en-IN" altLang="en-US"/>
          </a:p>
          <a:p>
            <a:r>
              <a:rPr lang="en-IN" altLang="en-US"/>
              <a:t>Bluetooth and Wi-Fi Sensors</a:t>
            </a:r>
            <a:endParaRPr lang="en-IN" altLang="en-US"/>
          </a:p>
          <a:p>
            <a:r>
              <a:rPr lang="en-IN" altLang="en-US"/>
              <a:t>Environmental Sensors</a:t>
            </a:r>
            <a:endParaRPr lang="en-IN" altLang="en-US"/>
          </a:p>
          <a:p>
            <a:r>
              <a:rPr lang="en-IN" altLang="en-US"/>
              <a:t>GPS Data from Mobile Devices</a:t>
            </a:r>
            <a:endParaRPr lang="en-IN" altLang="en-US"/>
          </a:p>
          <a:p>
            <a:r>
              <a:rPr lang="en-IN" altLang="en-US"/>
              <a:t>this  are  the sensors are majorly used in this system </a:t>
            </a:r>
            <a:endParaRPr lang="en-IN" altLang="en-US"/>
          </a:p>
        </p:txBody>
      </p:sp>
      <p:sp>
        <p:nvSpPr>
          <p:cNvPr id="4" name="Text Box 3"/>
          <p:cNvSpPr txBox="1"/>
          <p:nvPr/>
        </p:nvSpPr>
        <p:spPr>
          <a:xfrm>
            <a:off x="5367655" y="5347335"/>
            <a:ext cx="309880" cy="368300"/>
          </a:xfrm>
          <a:prstGeom prst="rect">
            <a:avLst/>
          </a:prstGeom>
          <a:noFill/>
        </p:spPr>
        <p:txBody>
          <a:bodyPr wrap="none" rtlCol="0">
            <a:sp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555" b="1">
                <a:latin typeface="Georgia" panose="02040502050405020303" charset="0"/>
                <a:cs typeface="Georgia" panose="02040502050405020303" charset="0"/>
              </a:rPr>
              <a:t>Real-Time Transit Information Platform</a:t>
            </a:r>
            <a:endParaRPr lang="en-US" sz="3555" b="1">
              <a:latin typeface="Georgia" panose="02040502050405020303" charset="0"/>
              <a:cs typeface="Georgia" panose="02040502050405020303" charset="0"/>
            </a:endParaRPr>
          </a:p>
        </p:txBody>
      </p:sp>
      <p:sp>
        <p:nvSpPr>
          <p:cNvPr id="3" name="Content Placeholder 2"/>
          <p:cNvSpPr>
            <a:spLocks noGrp="1"/>
          </p:cNvSpPr>
          <p:nvPr>
            <p:ph idx="1"/>
          </p:nvPr>
        </p:nvSpPr>
        <p:spPr/>
        <p:txBody>
          <a:bodyPr/>
          <a:p>
            <a:r>
              <a:rPr lang="en-US"/>
              <a:t> Design a web-based platform and mobile apps to display real-time traffic information to the public.</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5400" b="1">
                <a:latin typeface="Georgia" panose="02040502050405020303" charset="0"/>
                <a:cs typeface="Georgia" panose="02040502050405020303" charset="0"/>
              </a:rPr>
              <a:t>Integration Approach</a:t>
            </a:r>
            <a:endParaRPr lang="en-US" sz="5400" b="1">
              <a:latin typeface="Georgia" panose="02040502050405020303" charset="0"/>
              <a:cs typeface="Georgia" panose="02040502050405020303" charset="0"/>
            </a:endParaRPr>
          </a:p>
        </p:txBody>
      </p:sp>
      <p:sp>
        <p:nvSpPr>
          <p:cNvPr id="3" name="Content Placeholder 2"/>
          <p:cNvSpPr>
            <a:spLocks noGrp="1"/>
          </p:cNvSpPr>
          <p:nvPr>
            <p:ph idx="1"/>
          </p:nvPr>
        </p:nvSpPr>
        <p:spPr/>
        <p:txBody>
          <a:bodyPr/>
          <a:p>
            <a:r>
              <a:rPr lang="en-US"/>
              <a:t>Design a web-based platform and mobile apps to display real-time traffic information to the public.</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2771</Words>
  <Application>WPS Presentation</Application>
  <PresentationFormat>Widescreen</PresentationFormat>
  <Paragraphs>68</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Calibri Light</vt:lpstr>
      <vt:lpstr>Calibri</vt:lpstr>
      <vt:lpstr>Microsoft YaHei</vt:lpstr>
      <vt:lpstr>Arial Unicode MS</vt:lpstr>
      <vt:lpstr>Arial Black</vt:lpstr>
      <vt:lpstr>Bahnschrift</vt:lpstr>
      <vt:lpstr>Georgia</vt:lpstr>
      <vt:lpstr>Bahnschrift SemiBold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MANAGEMENT SYSTEM</dc:title>
  <dc:creator/>
  <cp:lastModifiedBy>ELCOT</cp:lastModifiedBy>
  <cp:revision>4</cp:revision>
  <dcterms:created xsi:type="dcterms:W3CDTF">2023-09-30T11:25:37Z</dcterms:created>
  <dcterms:modified xsi:type="dcterms:W3CDTF">2023-09-30T12:10:04Z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76E67428D04E4666B35B123482BAA1F2</vt:lpwstr>
  </property>
  <property fmtid="{D5CDD505-2E9C-101B-9397-08002B2CF9AE}" pid="3" name="KSOProductBuildVer">
    <vt:lpwstr>1033-11.2.0.11537</vt:lpwstr>
  </property>
</Properties>
</file>