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0-B243-A3AD-FE139818561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C0-B243-A3AD-FE139818561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C0-B243-A3AD-FE139818561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C0-B243-A3AD-FE139818561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C0-B243-A3AD-FE1398185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F-2D40-B57C-3D68DF33463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CF-2D40-B57C-3D68DF33463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CF-2D40-B57C-3D68DF33463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CF-2D40-B57C-3D68DF33463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CF-2D40-B57C-3D68DF33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B-3449-9D17-D63B3CD30BD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B-3449-9D17-D63B3CD30BD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FB-3449-9D17-D63B3CD30BD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FB-3449-9D17-D63B3CD30BD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FB-3449-9D17-D63B3CD30B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104873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3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7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1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62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3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712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92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7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457200" y="-306344"/>
            <a:ext cx="9982200" cy="2594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96471"/>
            <a:ext cx="1011936" cy="146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4" name="TextBox 13"/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</a:t>
            </a:r>
            <a:r>
              <a:rPr lang="en-US" sz="2400" dirty="0" err="1"/>
              <a:t>Sriram</a:t>
            </a:r>
            <a:r>
              <a:rPr lang="en-US" sz="2400" dirty="0"/>
              <a:t> p</a:t>
            </a:r>
          </a:p>
          <a:p>
            <a:r>
              <a:rPr lang="en-US" sz="2400" dirty="0"/>
              <a:t>REGISTER NO:         312211308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8"/>
          <p:cNvSpPr txBox="1"/>
          <p:nvPr/>
        </p:nvSpPr>
        <p:spPr>
          <a:xfrm>
            <a:off x="739775" y="291148"/>
            <a:ext cx="3303904" cy="813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4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Rectangle 6"/>
          <p:cNvSpPr/>
          <p:nvPr/>
        </p:nvSpPr>
        <p:spPr>
          <a:xfrm>
            <a:off x="914400" y="1981200"/>
            <a:ext cx="8458200" cy="405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2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3"/>
          <p:cNvSpPr/>
          <p:nvPr/>
        </p:nvSpPr>
        <p:spPr>
          <a:xfrm>
            <a:off x="1295400" y="1219201"/>
            <a:ext cx="8077200" cy="512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/>
        </p:nvSpPr>
        <p:spPr>
          <a:xfrm>
            <a:off x="457201" y="228600"/>
            <a:ext cx="3743044" cy="1094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12" name="Rectangle 2"/>
          <p:cNvSpPr/>
          <p:nvPr/>
        </p:nvSpPr>
        <p:spPr>
          <a:xfrm>
            <a:off x="2514601" y="2514600"/>
            <a:ext cx="6847884" cy="156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533400" y="457200"/>
            <a:ext cx="3242215" cy="98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Rectangle 3"/>
          <p:cNvSpPr/>
          <p:nvPr/>
        </p:nvSpPr>
        <p:spPr>
          <a:xfrm>
            <a:off x="3276600" y="2286000"/>
            <a:ext cx="4648200" cy="324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2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80429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99521"/>
            <a:ext cx="1016000" cy="146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2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99521"/>
            <a:ext cx="1016000" cy="146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29" name="TextBox 10"/>
          <p:cNvSpPr txBox="1"/>
          <p:nvPr/>
        </p:nvSpPr>
        <p:spPr>
          <a:xfrm>
            <a:off x="990600" y="2133600"/>
            <a:ext cx="7924800" cy="284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31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8865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35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99521"/>
            <a:ext cx="1016000" cy="146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7" name="Rectangle 2"/>
          <p:cNvSpPr/>
          <p:nvPr/>
        </p:nvSpPr>
        <p:spPr>
          <a:xfrm>
            <a:off x="990600" y="1905000"/>
            <a:ext cx="891540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43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4" name="TextBox 8"/>
          <p:cNvSpPr txBox="1"/>
          <p:nvPr/>
        </p:nvSpPr>
        <p:spPr>
          <a:xfrm>
            <a:off x="2743200" y="2354727"/>
            <a:ext cx="8534019" cy="100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Rectangle 9"/>
          <p:cNvSpPr/>
          <p:nvPr/>
        </p:nvSpPr>
        <p:spPr>
          <a:xfrm>
            <a:off x="3276600" y="3810000"/>
            <a:ext cx="6799581" cy="5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gnanamanisbcoma@gmail.com</cp:lastModifiedBy>
  <cp:revision>1</cp:revision>
  <dcterms:created xsi:type="dcterms:W3CDTF">2024-03-29T04:07:22Z</dcterms:created>
  <dcterms:modified xsi:type="dcterms:W3CDTF">2024-10-08T09:31:56Z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4df25d1d0fda4eb2b797fcf69a788cf3</vt:lpwstr>
  </property>
</Properties>
</file>