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eague Spartan" charset="1" panose="00000800000000000000"/>
      <p:regular r:id="rId19"/>
    </p:embeddedFont>
    <p:embeddedFont>
      <p:font typeface="Roboto" charset="1" panose="02000000000000000000"/>
      <p:regular r:id="rId20"/>
    </p:embeddedFont>
    <p:embeddedFont>
      <p:font typeface="Montserrat Bold" charset="1" panose="00000800000000000000"/>
      <p:regular r:id="rId21"/>
    </p:embeddedFont>
    <p:embeddedFont>
      <p:font typeface="Roboto Bold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701713" cy="1701713"/>
          </a:xfrm>
          <a:custGeom>
            <a:avLst/>
            <a:gdLst/>
            <a:ahLst/>
            <a:cxnLst/>
            <a:rect r="r" b="b" t="t" l="l"/>
            <a:pathLst>
              <a:path h="1701713" w="1701713">
                <a:moveTo>
                  <a:pt x="0" y="0"/>
                </a:moveTo>
                <a:lnTo>
                  <a:pt x="1701713" y="0"/>
                </a:lnTo>
                <a:lnTo>
                  <a:pt x="1701713" y="1701713"/>
                </a:lnTo>
                <a:lnTo>
                  <a:pt x="0" y="17017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279180" y="1906354"/>
            <a:ext cx="6678427" cy="3339213"/>
          </a:xfrm>
          <a:custGeom>
            <a:avLst/>
            <a:gdLst/>
            <a:ahLst/>
            <a:cxnLst/>
            <a:rect r="r" b="b" t="t" l="l"/>
            <a:pathLst>
              <a:path h="3339213" w="6678427">
                <a:moveTo>
                  <a:pt x="0" y="0"/>
                </a:moveTo>
                <a:lnTo>
                  <a:pt x="6678427" y="0"/>
                </a:lnTo>
                <a:lnTo>
                  <a:pt x="6678427" y="3339213"/>
                </a:lnTo>
                <a:lnTo>
                  <a:pt x="0" y="3339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0" y="7690760"/>
            <a:ext cx="2596240" cy="2596240"/>
          </a:xfrm>
          <a:custGeom>
            <a:avLst/>
            <a:gdLst/>
            <a:ahLst/>
            <a:cxnLst/>
            <a:rect r="r" b="b" t="t" l="l"/>
            <a:pathLst>
              <a:path h="2596240" w="2596240">
                <a:moveTo>
                  <a:pt x="0" y="0"/>
                </a:moveTo>
                <a:lnTo>
                  <a:pt x="2596240" y="0"/>
                </a:lnTo>
                <a:lnTo>
                  <a:pt x="2596240" y="2596240"/>
                </a:lnTo>
                <a:lnTo>
                  <a:pt x="0" y="2596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9793" y="3566790"/>
            <a:ext cx="21495110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50"/>
              </a:lnSpc>
            </a:pPr>
            <a:r>
              <a:rPr lang="en-US" sz="9792" spc="-97" b="true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Indian-Sign-Language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1713" y="8469670"/>
            <a:ext cx="4532583" cy="632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2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79793" y="5269370"/>
            <a:ext cx="8654534" cy="794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1"/>
              </a:lnSpc>
              <a:spcBef>
                <a:spcPct val="0"/>
              </a:spcBef>
            </a:pPr>
            <a:r>
              <a:rPr lang="en-US" sz="4932" spc="-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Revolutionizing ISL with AI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0">
            <a:off x="0" y="0"/>
            <a:ext cx="7059329" cy="10287000"/>
          </a:xfrm>
          <a:prstGeom prst="rect">
            <a:avLst/>
          </a:prstGeom>
          <a:solidFill>
            <a:srgbClr val="F8F4EB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971550"/>
            <a:ext cx="5100551" cy="81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b="true" sz="5000" spc="-5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957915" y="8185586"/>
            <a:ext cx="2101414" cy="2101414"/>
          </a:xfrm>
          <a:custGeom>
            <a:avLst/>
            <a:gdLst/>
            <a:ahLst/>
            <a:cxnLst/>
            <a:rect r="r" b="b" t="t" l="l"/>
            <a:pathLst>
              <a:path h="2101414" w="2101414">
                <a:moveTo>
                  <a:pt x="0" y="0"/>
                </a:moveTo>
                <a:lnTo>
                  <a:pt x="2101414" y="0"/>
                </a:lnTo>
                <a:lnTo>
                  <a:pt x="2101414" y="2101414"/>
                </a:lnTo>
                <a:lnTo>
                  <a:pt x="0" y="2101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68756" y="6152182"/>
            <a:ext cx="835719" cy="835719"/>
          </a:xfrm>
          <a:custGeom>
            <a:avLst/>
            <a:gdLst/>
            <a:ahLst/>
            <a:cxnLst/>
            <a:rect r="r" b="b" t="t" l="l"/>
            <a:pathLst>
              <a:path h="835719" w="835719">
                <a:moveTo>
                  <a:pt x="0" y="0"/>
                </a:moveTo>
                <a:lnTo>
                  <a:pt x="835719" y="0"/>
                </a:lnTo>
                <a:lnTo>
                  <a:pt x="835719" y="835719"/>
                </a:lnTo>
                <a:lnTo>
                  <a:pt x="0" y="835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030051" y="2228850"/>
            <a:ext cx="9999938" cy="1987842"/>
            <a:chOff x="0" y="0"/>
            <a:chExt cx="13333250" cy="265045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13333250" cy="156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50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23093"/>
              <a:ext cx="13333250" cy="827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5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7059329" y="8185586"/>
            <a:ext cx="2101414" cy="2101414"/>
          </a:xfrm>
          <a:custGeom>
            <a:avLst/>
            <a:gdLst/>
            <a:ahLst/>
            <a:cxnLst/>
            <a:rect r="r" b="b" t="t" l="l"/>
            <a:pathLst>
              <a:path h="2101414" w="2101414">
                <a:moveTo>
                  <a:pt x="2101414" y="0"/>
                </a:moveTo>
                <a:lnTo>
                  <a:pt x="0" y="0"/>
                </a:lnTo>
                <a:lnTo>
                  <a:pt x="0" y="2101414"/>
                </a:lnTo>
                <a:lnTo>
                  <a:pt x="2101414" y="2101414"/>
                </a:lnTo>
                <a:lnTo>
                  <a:pt x="21014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14030" y="3377896"/>
            <a:ext cx="10773970" cy="281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68" indent="-464184" lvl="1">
              <a:lnSpc>
                <a:spcPts val="5589"/>
              </a:lnSpc>
              <a:spcBef>
                <a:spcPct val="0"/>
              </a:spcBef>
              <a:buFont typeface="Arial"/>
              <a:buChar char="•"/>
            </a:pPr>
            <a:r>
              <a:rPr lang="en-US" sz="4299" spc="-4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Able to build a random classifier to accuractely detect indian sign language and build a model on it with r2 score being 0.96 and mse being close to 0.96.D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0">
            <a:off x="0" y="0"/>
            <a:ext cx="7059329" cy="10287000"/>
          </a:xfrm>
          <a:prstGeom prst="rect">
            <a:avLst/>
          </a:prstGeom>
          <a:solidFill>
            <a:srgbClr val="F8F4EB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971550"/>
            <a:ext cx="5100551" cy="163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b="true" sz="5000" spc="-5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Enhancement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957915" y="8185586"/>
            <a:ext cx="2101414" cy="2101414"/>
          </a:xfrm>
          <a:custGeom>
            <a:avLst/>
            <a:gdLst/>
            <a:ahLst/>
            <a:cxnLst/>
            <a:rect r="r" b="b" t="t" l="l"/>
            <a:pathLst>
              <a:path h="2101414" w="2101414">
                <a:moveTo>
                  <a:pt x="0" y="0"/>
                </a:moveTo>
                <a:lnTo>
                  <a:pt x="2101414" y="0"/>
                </a:lnTo>
                <a:lnTo>
                  <a:pt x="2101414" y="2101414"/>
                </a:lnTo>
                <a:lnTo>
                  <a:pt x="0" y="2101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68756" y="6152182"/>
            <a:ext cx="835719" cy="835719"/>
          </a:xfrm>
          <a:custGeom>
            <a:avLst/>
            <a:gdLst/>
            <a:ahLst/>
            <a:cxnLst/>
            <a:rect r="r" b="b" t="t" l="l"/>
            <a:pathLst>
              <a:path h="835719" w="835719">
                <a:moveTo>
                  <a:pt x="0" y="0"/>
                </a:moveTo>
                <a:lnTo>
                  <a:pt x="835719" y="0"/>
                </a:lnTo>
                <a:lnTo>
                  <a:pt x="835719" y="835719"/>
                </a:lnTo>
                <a:lnTo>
                  <a:pt x="0" y="835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772041" y="1666309"/>
            <a:ext cx="7157957" cy="1987842"/>
            <a:chOff x="0" y="0"/>
            <a:chExt cx="9543943" cy="265045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9543943" cy="156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50"/>
                </a:lnSpc>
                <a:spcBef>
                  <a:spcPct val="0"/>
                </a:spcBef>
              </a:pPr>
              <a:r>
                <a:rPr lang="en-US" b="true" sz="7500">
                  <a:solidFill>
                    <a:srgbClr val="45469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Positioning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23093"/>
              <a:ext cx="9543943" cy="827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5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7059329" y="8185586"/>
            <a:ext cx="2101414" cy="2101414"/>
          </a:xfrm>
          <a:custGeom>
            <a:avLst/>
            <a:gdLst/>
            <a:ahLst/>
            <a:cxnLst/>
            <a:rect r="r" b="b" t="t" l="l"/>
            <a:pathLst>
              <a:path h="2101414" w="2101414">
                <a:moveTo>
                  <a:pt x="2101414" y="0"/>
                </a:moveTo>
                <a:lnTo>
                  <a:pt x="0" y="0"/>
                </a:lnTo>
                <a:lnTo>
                  <a:pt x="0" y="2101414"/>
                </a:lnTo>
                <a:lnTo>
                  <a:pt x="2101414" y="2101414"/>
                </a:lnTo>
                <a:lnTo>
                  <a:pt x="21014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772041" y="3714476"/>
            <a:ext cx="10313055" cy="261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999" spc="-3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 need to make this separately for coding,will need to make this deployable and make this an extension for google meet or any other meeting app to make interviews easier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059329" cy="10287000"/>
          </a:xfrm>
          <a:prstGeom prst="rect">
            <a:avLst/>
          </a:prstGeom>
          <a:solidFill>
            <a:srgbClr val="F8F4E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4706617"/>
            <a:ext cx="4979922" cy="81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b="true" sz="5000" spc="-50" u="none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Team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2101414" cy="2101414"/>
          </a:xfrm>
          <a:custGeom>
            <a:avLst/>
            <a:gdLst/>
            <a:ahLst/>
            <a:cxnLst/>
            <a:rect r="r" b="b" t="t" l="l"/>
            <a:pathLst>
              <a:path h="2101414" w="2101414">
                <a:moveTo>
                  <a:pt x="0" y="0"/>
                </a:moveTo>
                <a:lnTo>
                  <a:pt x="2101414" y="0"/>
                </a:lnTo>
                <a:lnTo>
                  <a:pt x="2101414" y="2101414"/>
                </a:lnTo>
                <a:lnTo>
                  <a:pt x="0" y="2101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0707" y="8532571"/>
            <a:ext cx="835719" cy="835719"/>
          </a:xfrm>
          <a:custGeom>
            <a:avLst/>
            <a:gdLst/>
            <a:ahLst/>
            <a:cxnLst/>
            <a:rect r="r" b="b" t="t" l="l"/>
            <a:pathLst>
              <a:path h="835719" w="835719">
                <a:moveTo>
                  <a:pt x="0" y="0"/>
                </a:moveTo>
                <a:lnTo>
                  <a:pt x="835719" y="0"/>
                </a:lnTo>
                <a:lnTo>
                  <a:pt x="835719" y="835719"/>
                </a:lnTo>
                <a:lnTo>
                  <a:pt x="0" y="835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80456" y="4306981"/>
            <a:ext cx="6732899" cy="2026895"/>
            <a:chOff x="0" y="0"/>
            <a:chExt cx="8977198" cy="270252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9050"/>
              <a:ext cx="8977198" cy="1937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41"/>
                </a:lnSpc>
              </a:pPr>
              <a:r>
                <a:rPr lang="en-US" b="true" sz="3774" spc="-37">
                  <a:solidFill>
                    <a:srgbClr val="34499A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Sriram Naveen</a:t>
              </a:r>
            </a:p>
            <a:p>
              <a:pPr algn="l" marL="0" indent="0" lvl="0">
                <a:lnSpc>
                  <a:spcPts val="4341"/>
                </a:lnSpc>
              </a:pPr>
              <a:r>
                <a:rPr lang="en-US" b="true" sz="3774" spc="-37">
                  <a:solidFill>
                    <a:srgbClr val="34499A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E23CSEU0873</a:t>
              </a:r>
            </a:p>
            <a:p>
              <a:pPr algn="l" marL="0" indent="0" lvl="0">
                <a:lnSpc>
                  <a:spcPts val="2874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989399"/>
              <a:ext cx="8977198" cy="713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6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5400000">
            <a:off x="7059329" y="0"/>
            <a:ext cx="3022748" cy="3022748"/>
          </a:xfrm>
          <a:custGeom>
            <a:avLst/>
            <a:gdLst/>
            <a:ahLst/>
            <a:cxnLst/>
            <a:rect r="r" b="b" t="t" l="l"/>
            <a:pathLst>
              <a:path h="3022748" w="3022748">
                <a:moveTo>
                  <a:pt x="3022747" y="0"/>
                </a:moveTo>
                <a:lnTo>
                  <a:pt x="0" y="0"/>
                </a:lnTo>
                <a:lnTo>
                  <a:pt x="0" y="3022748"/>
                </a:lnTo>
                <a:lnTo>
                  <a:pt x="3022747" y="3022748"/>
                </a:lnTo>
                <a:lnTo>
                  <a:pt x="302274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880456" y="6699570"/>
            <a:ext cx="6732899" cy="55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7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880456" y="8783616"/>
            <a:ext cx="6732899" cy="55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7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880456" y="4766533"/>
            <a:ext cx="6732899" cy="55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7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-10800000">
            <a:off x="9880456" y="9452842"/>
            <a:ext cx="1668315" cy="834158"/>
          </a:xfrm>
          <a:custGeom>
            <a:avLst/>
            <a:gdLst/>
            <a:ahLst/>
            <a:cxnLst/>
            <a:rect r="r" b="b" t="t" l="l"/>
            <a:pathLst>
              <a:path h="834158" w="1668315">
                <a:moveTo>
                  <a:pt x="0" y="0"/>
                </a:moveTo>
                <a:lnTo>
                  <a:pt x="1668315" y="0"/>
                </a:lnTo>
                <a:lnTo>
                  <a:pt x="1668315" y="834158"/>
                </a:lnTo>
                <a:lnTo>
                  <a:pt x="0" y="8341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87650" y="4716971"/>
            <a:ext cx="3512701" cy="100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5"/>
              </a:lnSpc>
              <a:spcBef>
                <a:spcPct val="0"/>
              </a:spcBef>
            </a:pPr>
            <a:r>
              <a:rPr lang="en-US" b="true" sz="5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4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F8F4EB">
                <a:alpha val="7843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358183" y="8449615"/>
            <a:ext cx="775800" cy="775800"/>
          </a:xfrm>
          <a:custGeom>
            <a:avLst/>
            <a:gdLst/>
            <a:ahLst/>
            <a:cxnLst/>
            <a:rect r="r" b="b" t="t" l="l"/>
            <a:pathLst>
              <a:path h="775800" w="775800">
                <a:moveTo>
                  <a:pt x="0" y="0"/>
                </a:moveTo>
                <a:lnTo>
                  <a:pt x="775800" y="0"/>
                </a:lnTo>
                <a:lnTo>
                  <a:pt x="775800" y="775800"/>
                </a:lnTo>
                <a:lnTo>
                  <a:pt x="0" y="775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73625" y="8565057"/>
            <a:ext cx="544916" cy="544916"/>
          </a:xfrm>
          <a:custGeom>
            <a:avLst/>
            <a:gdLst/>
            <a:ahLst/>
            <a:cxnLst/>
            <a:rect r="r" b="b" t="t" l="l"/>
            <a:pathLst>
              <a:path h="544916" w="544916">
                <a:moveTo>
                  <a:pt x="0" y="0"/>
                </a:moveTo>
                <a:lnTo>
                  <a:pt x="544916" y="0"/>
                </a:lnTo>
                <a:lnTo>
                  <a:pt x="544916" y="544916"/>
                </a:lnTo>
                <a:lnTo>
                  <a:pt x="0" y="544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-1901037" y="2756416"/>
            <a:ext cx="7604147" cy="3802074"/>
          </a:xfrm>
          <a:custGeom>
            <a:avLst/>
            <a:gdLst/>
            <a:ahLst/>
            <a:cxnLst/>
            <a:rect r="r" b="b" t="t" l="l"/>
            <a:pathLst>
              <a:path h="3802074" w="7604147">
                <a:moveTo>
                  <a:pt x="0" y="0"/>
                </a:moveTo>
                <a:lnTo>
                  <a:pt x="7604148" y="0"/>
                </a:lnTo>
                <a:lnTo>
                  <a:pt x="7604148" y="3802074"/>
                </a:lnTo>
                <a:lnTo>
                  <a:pt x="0" y="3802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52951" y="1719439"/>
            <a:ext cx="2041300" cy="2041300"/>
          </a:xfrm>
          <a:custGeom>
            <a:avLst/>
            <a:gdLst/>
            <a:ahLst/>
            <a:cxnLst/>
            <a:rect r="r" b="b" t="t" l="l"/>
            <a:pathLst>
              <a:path h="2041300" w="2041300">
                <a:moveTo>
                  <a:pt x="0" y="0"/>
                </a:moveTo>
                <a:lnTo>
                  <a:pt x="2041301" y="0"/>
                </a:lnTo>
                <a:lnTo>
                  <a:pt x="2041301" y="2041301"/>
                </a:lnTo>
                <a:lnTo>
                  <a:pt x="0" y="2041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68513" y="8071627"/>
            <a:ext cx="755975" cy="755975"/>
          </a:xfrm>
          <a:custGeom>
            <a:avLst/>
            <a:gdLst/>
            <a:ahLst/>
            <a:cxnLst/>
            <a:rect r="r" b="b" t="t" l="l"/>
            <a:pathLst>
              <a:path h="755975" w="755975">
                <a:moveTo>
                  <a:pt x="0" y="0"/>
                </a:moveTo>
                <a:lnTo>
                  <a:pt x="755975" y="0"/>
                </a:lnTo>
                <a:lnTo>
                  <a:pt x="755975" y="755975"/>
                </a:lnTo>
                <a:lnTo>
                  <a:pt x="0" y="755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2498862" y="9508565"/>
            <a:ext cx="1556869" cy="778435"/>
          </a:xfrm>
          <a:custGeom>
            <a:avLst/>
            <a:gdLst/>
            <a:ahLst/>
            <a:cxnLst/>
            <a:rect r="r" b="b" t="t" l="l"/>
            <a:pathLst>
              <a:path h="778435" w="1556869">
                <a:moveTo>
                  <a:pt x="0" y="0"/>
                </a:moveTo>
                <a:lnTo>
                  <a:pt x="1556869" y="0"/>
                </a:lnTo>
                <a:lnTo>
                  <a:pt x="1556869" y="778435"/>
                </a:lnTo>
                <a:lnTo>
                  <a:pt x="0" y="7784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295997" y="2739928"/>
            <a:ext cx="5992003" cy="1539303"/>
            <a:chOff x="0" y="0"/>
            <a:chExt cx="7989337" cy="205240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7989337" cy="1058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b="true" sz="4999" spc="-49">
                  <a:solidFill>
                    <a:srgbClr val="F8F4E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VISION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480095"/>
              <a:ext cx="7989337" cy="572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92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966409" y="2058089"/>
            <a:ext cx="8516159" cy="6861125"/>
            <a:chOff x="0" y="0"/>
            <a:chExt cx="3442466" cy="27734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42466" cy="2773456"/>
            </a:xfrm>
            <a:custGeom>
              <a:avLst/>
              <a:gdLst/>
              <a:ahLst/>
              <a:cxnLst/>
              <a:rect r="r" b="b" t="t" l="l"/>
              <a:pathLst>
                <a:path h="2773456" w="3442466">
                  <a:moveTo>
                    <a:pt x="3318006" y="2773455"/>
                  </a:moveTo>
                  <a:lnTo>
                    <a:pt x="124460" y="2773455"/>
                  </a:lnTo>
                  <a:cubicBezTo>
                    <a:pt x="55880" y="2773455"/>
                    <a:pt x="0" y="2717575"/>
                    <a:pt x="0" y="26489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18006" y="0"/>
                  </a:lnTo>
                  <a:cubicBezTo>
                    <a:pt x="3386586" y="0"/>
                    <a:pt x="3442466" y="55880"/>
                    <a:pt x="3442466" y="124460"/>
                  </a:cubicBezTo>
                  <a:lnTo>
                    <a:pt x="3442466" y="2648995"/>
                  </a:lnTo>
                  <a:cubicBezTo>
                    <a:pt x="3442466" y="2717575"/>
                    <a:pt x="3386586" y="2773456"/>
                    <a:pt x="3318006" y="2773456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472437" y="3269813"/>
            <a:ext cx="7504102" cy="4409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9"/>
              </a:lnSpc>
              <a:spcBef>
                <a:spcPct val="0"/>
              </a:spcBef>
            </a:pPr>
            <a:r>
              <a:rPr lang="en-US" b="true" sz="3353" spc="-3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</a:t>
            </a:r>
            <a:r>
              <a:rPr lang="en-US" b="true" sz="3353" spc="-3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empower the Deaf community in India by promoting Indian Sign Language as a recognized, inclusive, and accessible medium of communication, education, and expression — fostering equality, dignity, and full participation in society.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-10800000">
            <a:off x="16828775" y="0"/>
            <a:ext cx="1459225" cy="1459225"/>
          </a:xfrm>
          <a:custGeom>
            <a:avLst/>
            <a:gdLst/>
            <a:ahLst/>
            <a:cxnLst/>
            <a:rect r="r" b="b" t="t" l="l"/>
            <a:pathLst>
              <a:path h="1459225" w="1459225">
                <a:moveTo>
                  <a:pt x="1459225" y="0"/>
                </a:moveTo>
                <a:lnTo>
                  <a:pt x="0" y="0"/>
                </a:lnTo>
                <a:lnTo>
                  <a:pt x="0" y="1459225"/>
                </a:lnTo>
                <a:lnTo>
                  <a:pt x="1459225" y="1459225"/>
                </a:lnTo>
                <a:lnTo>
                  <a:pt x="145922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0" y="9233231"/>
            <a:ext cx="1053769" cy="1053769"/>
          </a:xfrm>
          <a:custGeom>
            <a:avLst/>
            <a:gdLst/>
            <a:ahLst/>
            <a:cxnLst/>
            <a:rect r="r" b="b" t="t" l="l"/>
            <a:pathLst>
              <a:path h="1053769" w="1053769">
                <a:moveTo>
                  <a:pt x="0" y="0"/>
                </a:moveTo>
                <a:lnTo>
                  <a:pt x="1053769" y="0"/>
                </a:lnTo>
                <a:lnTo>
                  <a:pt x="1053769" y="1053769"/>
                </a:lnTo>
                <a:lnTo>
                  <a:pt x="0" y="1053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498019" y="1538942"/>
            <a:ext cx="6484602" cy="1919415"/>
            <a:chOff x="0" y="0"/>
            <a:chExt cx="8646136" cy="255922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8646136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b="true" sz="8000" u="none">
                  <a:solidFill>
                    <a:srgbClr val="45469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PROBLEM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80130"/>
              <a:ext cx="8646136" cy="579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9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53769" y="729613"/>
            <a:ext cx="11208832" cy="9030503"/>
            <a:chOff x="0" y="0"/>
            <a:chExt cx="3442466" cy="27734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42466" cy="2773456"/>
            </a:xfrm>
            <a:custGeom>
              <a:avLst/>
              <a:gdLst/>
              <a:ahLst/>
              <a:cxnLst/>
              <a:rect r="r" b="b" t="t" l="l"/>
              <a:pathLst>
                <a:path h="2773456" w="3442466">
                  <a:moveTo>
                    <a:pt x="3318006" y="2773455"/>
                  </a:moveTo>
                  <a:lnTo>
                    <a:pt x="124460" y="2773455"/>
                  </a:lnTo>
                  <a:cubicBezTo>
                    <a:pt x="55880" y="2773455"/>
                    <a:pt x="0" y="2717575"/>
                    <a:pt x="0" y="26489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18006" y="0"/>
                  </a:lnTo>
                  <a:cubicBezTo>
                    <a:pt x="3386586" y="0"/>
                    <a:pt x="3442466" y="55880"/>
                    <a:pt x="3442466" y="124460"/>
                  </a:cubicBezTo>
                  <a:lnTo>
                    <a:pt x="3442466" y="2648995"/>
                  </a:lnTo>
                  <a:cubicBezTo>
                    <a:pt x="3442466" y="2717575"/>
                    <a:pt x="3386586" y="2773456"/>
                    <a:pt x="3318006" y="2773456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53594" y="5095875"/>
            <a:ext cx="6869001" cy="92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39"/>
              </a:lnSpc>
              <a:spcBef>
                <a:spcPct val="0"/>
              </a:spcBef>
            </a:pPr>
            <a:r>
              <a:rPr lang="en-US" b="true" sz="5799" spc="-57" u="none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3594" y="6231890"/>
            <a:ext cx="9376506" cy="136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8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39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imited Educational Resources in ISL</a:t>
            </a:r>
          </a:p>
          <a:p>
            <a:pPr algn="l" marL="0" indent="0" lvl="0">
              <a:lnSpc>
                <a:spcPts val="5538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453594" y="2011604"/>
            <a:ext cx="6869001" cy="92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39"/>
              </a:lnSpc>
              <a:spcBef>
                <a:spcPct val="0"/>
              </a:spcBef>
            </a:pPr>
            <a:r>
              <a:rPr lang="en-US" b="true" sz="5799" spc="-57" u="none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3594" y="3145190"/>
            <a:ext cx="9590843" cy="136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38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Lack of</a:t>
            </a:r>
            <a:r>
              <a:rPr lang="en-US" sz="39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Accessible Communication for the Deaf Community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-10800000">
            <a:off x="16828775" y="0"/>
            <a:ext cx="1459225" cy="1459225"/>
          </a:xfrm>
          <a:custGeom>
            <a:avLst/>
            <a:gdLst/>
            <a:ahLst/>
            <a:cxnLst/>
            <a:rect r="r" b="b" t="t" l="l"/>
            <a:pathLst>
              <a:path h="1459225" w="1459225">
                <a:moveTo>
                  <a:pt x="1459225" y="0"/>
                </a:moveTo>
                <a:lnTo>
                  <a:pt x="0" y="0"/>
                </a:lnTo>
                <a:lnTo>
                  <a:pt x="0" y="1459225"/>
                </a:lnTo>
                <a:lnTo>
                  <a:pt x="1459225" y="1459225"/>
                </a:lnTo>
                <a:lnTo>
                  <a:pt x="145922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0" y="9233231"/>
            <a:ext cx="1053769" cy="1053769"/>
          </a:xfrm>
          <a:custGeom>
            <a:avLst/>
            <a:gdLst/>
            <a:ahLst/>
            <a:cxnLst/>
            <a:rect r="r" b="b" t="t" l="l"/>
            <a:pathLst>
              <a:path h="1053769" w="1053769">
                <a:moveTo>
                  <a:pt x="0" y="0"/>
                </a:moveTo>
                <a:lnTo>
                  <a:pt x="1053769" y="0"/>
                </a:lnTo>
                <a:lnTo>
                  <a:pt x="1053769" y="1053769"/>
                </a:lnTo>
                <a:lnTo>
                  <a:pt x="0" y="1053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498019" y="1538942"/>
            <a:ext cx="6484602" cy="1919415"/>
            <a:chOff x="0" y="0"/>
            <a:chExt cx="8646136" cy="255922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8646136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b="true" sz="8000" u="none">
                  <a:solidFill>
                    <a:srgbClr val="45469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PROBLEM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80130"/>
              <a:ext cx="8646136" cy="579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9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53769" y="729613"/>
            <a:ext cx="11208832" cy="9030503"/>
            <a:chOff x="0" y="0"/>
            <a:chExt cx="3442466" cy="27734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42466" cy="2773456"/>
            </a:xfrm>
            <a:custGeom>
              <a:avLst/>
              <a:gdLst/>
              <a:ahLst/>
              <a:cxnLst/>
              <a:rect r="r" b="b" t="t" l="l"/>
              <a:pathLst>
                <a:path h="2773456" w="3442466">
                  <a:moveTo>
                    <a:pt x="3318006" y="2773455"/>
                  </a:moveTo>
                  <a:lnTo>
                    <a:pt x="124460" y="2773455"/>
                  </a:lnTo>
                  <a:cubicBezTo>
                    <a:pt x="55880" y="2773455"/>
                    <a:pt x="0" y="2717575"/>
                    <a:pt x="0" y="26489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18006" y="0"/>
                  </a:lnTo>
                  <a:cubicBezTo>
                    <a:pt x="3386586" y="0"/>
                    <a:pt x="3442466" y="55880"/>
                    <a:pt x="3442466" y="124460"/>
                  </a:cubicBezTo>
                  <a:lnTo>
                    <a:pt x="3442466" y="2648995"/>
                  </a:lnTo>
                  <a:cubicBezTo>
                    <a:pt x="3442466" y="2717575"/>
                    <a:pt x="3386586" y="2773456"/>
                    <a:pt x="3318006" y="2773456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53594" y="5095875"/>
            <a:ext cx="6869001" cy="92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39"/>
              </a:lnSpc>
              <a:spcBef>
                <a:spcPct val="0"/>
              </a:spcBef>
            </a:pPr>
            <a:r>
              <a:rPr lang="en-US" b="true" sz="5799" spc="-57" u="none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3594" y="6231890"/>
            <a:ext cx="9376506" cy="136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38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39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Official Recognition</a:t>
            </a:r>
            <a:r>
              <a:rPr lang="en-US" sz="39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39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l" marL="0" indent="0" lvl="0">
              <a:lnSpc>
                <a:spcPts val="5538"/>
              </a:lnSpc>
              <a:spcBef>
                <a:spcPct val="0"/>
              </a:spcBef>
            </a:pPr>
            <a:r>
              <a:rPr lang="en-US" sz="39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Lack of Interpreter Services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3594" y="2011604"/>
            <a:ext cx="6869001" cy="92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39"/>
              </a:lnSpc>
              <a:spcBef>
                <a:spcPct val="0"/>
              </a:spcBef>
            </a:pPr>
            <a:r>
              <a:rPr lang="en-US" b="true" sz="5799" spc="-57" u="none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3594" y="3145190"/>
            <a:ext cx="9590843" cy="672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38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Underrepresentation and Marginal</a:t>
            </a:r>
            <a:r>
              <a:rPr lang="en-US" sz="39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B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-10800000">
            <a:off x="16828775" y="0"/>
            <a:ext cx="1459225" cy="1459225"/>
          </a:xfrm>
          <a:custGeom>
            <a:avLst/>
            <a:gdLst/>
            <a:ahLst/>
            <a:cxnLst/>
            <a:rect r="r" b="b" t="t" l="l"/>
            <a:pathLst>
              <a:path h="1459225" w="1459225">
                <a:moveTo>
                  <a:pt x="1459225" y="0"/>
                </a:moveTo>
                <a:lnTo>
                  <a:pt x="0" y="0"/>
                </a:lnTo>
                <a:lnTo>
                  <a:pt x="0" y="1459225"/>
                </a:lnTo>
                <a:lnTo>
                  <a:pt x="1459225" y="1459225"/>
                </a:lnTo>
                <a:lnTo>
                  <a:pt x="145922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0" y="9233231"/>
            <a:ext cx="1053769" cy="1053769"/>
          </a:xfrm>
          <a:custGeom>
            <a:avLst/>
            <a:gdLst/>
            <a:ahLst/>
            <a:cxnLst/>
            <a:rect r="r" b="b" t="t" l="l"/>
            <a:pathLst>
              <a:path h="1053769" w="1053769">
                <a:moveTo>
                  <a:pt x="0" y="0"/>
                </a:moveTo>
                <a:lnTo>
                  <a:pt x="1053769" y="0"/>
                </a:lnTo>
                <a:lnTo>
                  <a:pt x="1053769" y="1053769"/>
                </a:lnTo>
                <a:lnTo>
                  <a:pt x="0" y="1053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322065" y="1459225"/>
            <a:ext cx="5937235" cy="3217765"/>
            <a:chOff x="0" y="0"/>
            <a:chExt cx="7916314" cy="429035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7916314" cy="3353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b="true" sz="8000" u="none">
                  <a:solidFill>
                    <a:srgbClr val="45469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THE UTOPIA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711263"/>
              <a:ext cx="7916314" cy="579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9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53769" y="1028700"/>
            <a:ext cx="8937397" cy="8229600"/>
            <a:chOff x="0" y="0"/>
            <a:chExt cx="2744861" cy="252748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44861" cy="2527482"/>
            </a:xfrm>
            <a:custGeom>
              <a:avLst/>
              <a:gdLst/>
              <a:ahLst/>
              <a:cxnLst/>
              <a:rect r="r" b="b" t="t" l="l"/>
              <a:pathLst>
                <a:path h="2527482" w="2744861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21959" y="3507944"/>
            <a:ext cx="6775816" cy="3223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11"/>
              </a:lnSpc>
              <a:spcBef>
                <a:spcPct val="0"/>
              </a:spcBef>
            </a:pPr>
            <a:r>
              <a:rPr lang="en-US" b="true" sz="4932" spc="-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So, An AI model has been trained from my part to help promoting ASL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21959" y="1668307"/>
            <a:ext cx="6775816" cy="79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11"/>
              </a:lnSpc>
              <a:spcBef>
                <a:spcPct val="0"/>
              </a:spcBef>
            </a:pPr>
            <a:r>
              <a:rPr lang="en-US" b="true" sz="4932" spc="-49" u="none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21959" y="7658407"/>
            <a:ext cx="6775816" cy="79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11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821959" y="8536114"/>
            <a:ext cx="6775816" cy="45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373346"/>
            <a:ext cx="18288000" cy="1913654"/>
          </a:xfrm>
          <a:prstGeom prst="rect">
            <a:avLst/>
          </a:prstGeom>
          <a:solidFill>
            <a:srgbClr val="E8B0E4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5361816" y="8799397"/>
            <a:ext cx="1897484" cy="1061551"/>
            <a:chOff x="0" y="0"/>
            <a:chExt cx="726425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358183" y="8942273"/>
            <a:ext cx="775800" cy="775800"/>
          </a:xfrm>
          <a:custGeom>
            <a:avLst/>
            <a:gdLst/>
            <a:ahLst/>
            <a:cxnLst/>
            <a:rect r="r" b="b" t="t" l="l"/>
            <a:pathLst>
              <a:path h="775800" w="775800">
                <a:moveTo>
                  <a:pt x="0" y="0"/>
                </a:moveTo>
                <a:lnTo>
                  <a:pt x="775800" y="0"/>
                </a:lnTo>
                <a:lnTo>
                  <a:pt x="775800" y="775800"/>
                </a:lnTo>
                <a:lnTo>
                  <a:pt x="0" y="775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73625" y="9057715"/>
            <a:ext cx="544916" cy="544916"/>
          </a:xfrm>
          <a:custGeom>
            <a:avLst/>
            <a:gdLst/>
            <a:ahLst/>
            <a:cxnLst/>
            <a:rect r="r" b="b" t="t" l="l"/>
            <a:pathLst>
              <a:path h="544916" w="544916">
                <a:moveTo>
                  <a:pt x="0" y="0"/>
                </a:moveTo>
                <a:lnTo>
                  <a:pt x="544916" y="0"/>
                </a:lnTo>
                <a:lnTo>
                  <a:pt x="544916" y="544916"/>
                </a:lnTo>
                <a:lnTo>
                  <a:pt x="0" y="544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0" y="2582045"/>
            <a:ext cx="18288000" cy="5791301"/>
          </a:xfrm>
          <a:prstGeom prst="rect">
            <a:avLst/>
          </a:prstGeom>
          <a:solidFill>
            <a:srgbClr val="454699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554950" y="1325214"/>
            <a:ext cx="14496494" cy="12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80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LE</a:t>
            </a:r>
            <a:r>
              <a:rPr lang="en-US" b="true" sz="8000" u="none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ARNIFY WORKS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6310558" y="0"/>
            <a:ext cx="1977442" cy="1977442"/>
          </a:xfrm>
          <a:custGeom>
            <a:avLst/>
            <a:gdLst/>
            <a:ahLst/>
            <a:cxnLst/>
            <a:rect r="r" b="b" t="t" l="l"/>
            <a:pathLst>
              <a:path h="1977442" w="1977442">
                <a:moveTo>
                  <a:pt x="0" y="0"/>
                </a:moveTo>
                <a:lnTo>
                  <a:pt x="1977442" y="0"/>
                </a:lnTo>
                <a:lnTo>
                  <a:pt x="1977442" y="1977442"/>
                </a:lnTo>
                <a:lnTo>
                  <a:pt x="0" y="19774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03325" y="3506434"/>
            <a:ext cx="755975" cy="755975"/>
          </a:xfrm>
          <a:custGeom>
            <a:avLst/>
            <a:gdLst/>
            <a:ahLst/>
            <a:cxnLst/>
            <a:rect r="r" b="b" t="t" l="l"/>
            <a:pathLst>
              <a:path h="755975" w="755975">
                <a:moveTo>
                  <a:pt x="0" y="0"/>
                </a:moveTo>
                <a:lnTo>
                  <a:pt x="755975" y="0"/>
                </a:lnTo>
                <a:lnTo>
                  <a:pt x="755975" y="755975"/>
                </a:lnTo>
                <a:lnTo>
                  <a:pt x="0" y="7559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4950" y="2223081"/>
            <a:ext cx="15090718" cy="5253300"/>
            <a:chOff x="0" y="0"/>
            <a:chExt cx="20120957" cy="70044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20120957" cy="1072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365261"/>
              <a:ext cx="20120957" cy="5639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27"/>
                </a:lnSpc>
                <a:spcBef>
                  <a:spcPct val="0"/>
                </a:spcBef>
              </a:pPr>
              <a:r>
                <a:rPr lang="en-US" b="true" sz="3399">
                  <a:solidFill>
                    <a:srgbClr val="F8F4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Turn your camera on</a:t>
              </a:r>
            </a:p>
            <a:p>
              <a:pPr algn="l" marL="0" indent="0" lvl="0">
                <a:lnSpc>
                  <a:spcPts val="4827"/>
                </a:lnSpc>
                <a:spcBef>
                  <a:spcPct val="0"/>
                </a:spcBef>
              </a:pPr>
              <a:r>
                <a:rPr lang="en-US" b="true" sz="3399" u="none">
                  <a:solidFill>
                    <a:srgbClr val="F8F4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Sign infront of the camera and there you go</a:t>
              </a:r>
            </a:p>
            <a:p>
              <a:pPr algn="l" marL="0" indent="0" lvl="0">
                <a:lnSpc>
                  <a:spcPts val="4827"/>
                </a:lnSpc>
                <a:spcBef>
                  <a:spcPct val="0"/>
                </a:spcBef>
              </a:pPr>
              <a:r>
                <a:rPr lang="en-US" b="true" sz="3399" u="none">
                  <a:solidFill>
                    <a:srgbClr val="F8F4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Track &amp; Learn:</a:t>
              </a:r>
            </a:p>
            <a:p>
              <a:pPr algn="l">
                <a:lnSpc>
                  <a:spcPts val="4827"/>
                </a:lnSpc>
                <a:spcBef>
                  <a:spcPct val="0"/>
                </a:spcBef>
              </a:pPr>
              <a:r>
                <a:rPr lang="en-US" b="true" sz="3399" u="none">
                  <a:solidFill>
                    <a:srgbClr val="F8F4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- Adaptive feedback</a:t>
              </a:r>
            </a:p>
            <a:p>
              <a:pPr algn="l" marL="0" indent="0" lvl="0">
                <a:lnSpc>
                  <a:spcPts val="4827"/>
                </a:lnSpc>
                <a:spcBef>
                  <a:spcPct val="0"/>
                </a:spcBef>
              </a:pPr>
              <a:r>
                <a:rPr lang="en-US" b="true" sz="3399" u="none">
                  <a:solidFill>
                    <a:srgbClr val="F8F4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- Sm</a:t>
              </a:r>
              <a:r>
                <a:rPr lang="en-US" b="true" sz="3399" u="none">
                  <a:solidFill>
                    <a:srgbClr val="F8F4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art progress analytics</a:t>
              </a:r>
            </a:p>
            <a:p>
              <a:pPr algn="l" marL="0" indent="0" lvl="0">
                <a:lnSpc>
                  <a:spcPts val="4827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82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4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F8F4EB">
                <a:alpha val="7843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358183" y="8449615"/>
            <a:ext cx="775800" cy="775800"/>
          </a:xfrm>
          <a:custGeom>
            <a:avLst/>
            <a:gdLst/>
            <a:ahLst/>
            <a:cxnLst/>
            <a:rect r="r" b="b" t="t" l="l"/>
            <a:pathLst>
              <a:path h="775800" w="775800">
                <a:moveTo>
                  <a:pt x="0" y="0"/>
                </a:moveTo>
                <a:lnTo>
                  <a:pt x="775800" y="0"/>
                </a:lnTo>
                <a:lnTo>
                  <a:pt x="775800" y="775800"/>
                </a:lnTo>
                <a:lnTo>
                  <a:pt x="0" y="775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73625" y="8565057"/>
            <a:ext cx="544916" cy="544916"/>
          </a:xfrm>
          <a:custGeom>
            <a:avLst/>
            <a:gdLst/>
            <a:ahLst/>
            <a:cxnLst/>
            <a:rect r="r" b="b" t="t" l="l"/>
            <a:pathLst>
              <a:path h="544916" w="544916">
                <a:moveTo>
                  <a:pt x="0" y="0"/>
                </a:moveTo>
                <a:lnTo>
                  <a:pt x="544916" y="0"/>
                </a:lnTo>
                <a:lnTo>
                  <a:pt x="544916" y="544916"/>
                </a:lnTo>
                <a:lnTo>
                  <a:pt x="0" y="544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-1901037" y="2756416"/>
            <a:ext cx="7604147" cy="3802074"/>
          </a:xfrm>
          <a:custGeom>
            <a:avLst/>
            <a:gdLst/>
            <a:ahLst/>
            <a:cxnLst/>
            <a:rect r="r" b="b" t="t" l="l"/>
            <a:pathLst>
              <a:path h="3802074" w="7604147">
                <a:moveTo>
                  <a:pt x="0" y="0"/>
                </a:moveTo>
                <a:lnTo>
                  <a:pt x="7604148" y="0"/>
                </a:lnTo>
                <a:lnTo>
                  <a:pt x="7604148" y="3802074"/>
                </a:lnTo>
                <a:lnTo>
                  <a:pt x="0" y="3802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52951" y="1719439"/>
            <a:ext cx="2041300" cy="2041300"/>
          </a:xfrm>
          <a:custGeom>
            <a:avLst/>
            <a:gdLst/>
            <a:ahLst/>
            <a:cxnLst/>
            <a:rect r="r" b="b" t="t" l="l"/>
            <a:pathLst>
              <a:path h="2041300" w="2041300">
                <a:moveTo>
                  <a:pt x="0" y="0"/>
                </a:moveTo>
                <a:lnTo>
                  <a:pt x="2041301" y="0"/>
                </a:lnTo>
                <a:lnTo>
                  <a:pt x="2041301" y="2041301"/>
                </a:lnTo>
                <a:lnTo>
                  <a:pt x="0" y="2041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75934" y="2529823"/>
            <a:ext cx="9113432" cy="5227354"/>
            <a:chOff x="0" y="0"/>
            <a:chExt cx="7981950" cy="4578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10"/>
              <a:stretch>
                <a:fillRect l="-18773" t="0" r="-18773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468513" y="8071627"/>
            <a:ext cx="755975" cy="755975"/>
          </a:xfrm>
          <a:custGeom>
            <a:avLst/>
            <a:gdLst/>
            <a:ahLst/>
            <a:cxnLst/>
            <a:rect r="r" b="b" t="t" l="l"/>
            <a:pathLst>
              <a:path h="755975" w="755975">
                <a:moveTo>
                  <a:pt x="0" y="0"/>
                </a:moveTo>
                <a:lnTo>
                  <a:pt x="755975" y="0"/>
                </a:lnTo>
                <a:lnTo>
                  <a:pt x="755975" y="755975"/>
                </a:lnTo>
                <a:lnTo>
                  <a:pt x="0" y="7559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2498862" y="9508565"/>
            <a:ext cx="1556869" cy="778435"/>
          </a:xfrm>
          <a:custGeom>
            <a:avLst/>
            <a:gdLst/>
            <a:ahLst/>
            <a:cxnLst/>
            <a:rect r="r" b="b" t="t" l="l"/>
            <a:pathLst>
              <a:path h="778435" w="1556869">
                <a:moveTo>
                  <a:pt x="0" y="0"/>
                </a:moveTo>
                <a:lnTo>
                  <a:pt x="1556869" y="0"/>
                </a:lnTo>
                <a:lnTo>
                  <a:pt x="1556869" y="778435"/>
                </a:lnTo>
                <a:lnTo>
                  <a:pt x="0" y="778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754080" y="3949349"/>
            <a:ext cx="5992003" cy="1539303"/>
            <a:chOff x="0" y="0"/>
            <a:chExt cx="7989337" cy="205240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7989337" cy="1058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b="true" sz="4999" spc="-49" u="none">
                  <a:solidFill>
                    <a:srgbClr val="F8F4E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Product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480095"/>
              <a:ext cx="7989337" cy="572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92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0">
            <a:off x="0" y="0"/>
            <a:ext cx="7059329" cy="10287000"/>
          </a:xfrm>
          <a:prstGeom prst="rect">
            <a:avLst/>
          </a:prstGeom>
          <a:solidFill>
            <a:srgbClr val="F8F4EB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971550"/>
            <a:ext cx="5100551" cy="163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b="true" sz="5000" spc="-5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 parameters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957915" y="8185586"/>
            <a:ext cx="2101414" cy="2101414"/>
          </a:xfrm>
          <a:custGeom>
            <a:avLst/>
            <a:gdLst/>
            <a:ahLst/>
            <a:cxnLst/>
            <a:rect r="r" b="b" t="t" l="l"/>
            <a:pathLst>
              <a:path h="2101414" w="2101414">
                <a:moveTo>
                  <a:pt x="0" y="0"/>
                </a:moveTo>
                <a:lnTo>
                  <a:pt x="2101414" y="0"/>
                </a:lnTo>
                <a:lnTo>
                  <a:pt x="2101414" y="2101414"/>
                </a:lnTo>
                <a:lnTo>
                  <a:pt x="0" y="2101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68756" y="6152182"/>
            <a:ext cx="835719" cy="835719"/>
          </a:xfrm>
          <a:custGeom>
            <a:avLst/>
            <a:gdLst/>
            <a:ahLst/>
            <a:cxnLst/>
            <a:rect r="r" b="b" t="t" l="l"/>
            <a:pathLst>
              <a:path h="835719" w="835719">
                <a:moveTo>
                  <a:pt x="0" y="0"/>
                </a:moveTo>
                <a:lnTo>
                  <a:pt x="835719" y="0"/>
                </a:lnTo>
                <a:lnTo>
                  <a:pt x="835719" y="835719"/>
                </a:lnTo>
                <a:lnTo>
                  <a:pt x="0" y="835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030051" y="2228850"/>
            <a:ext cx="9999938" cy="1987842"/>
            <a:chOff x="0" y="0"/>
            <a:chExt cx="13333250" cy="265045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13333250" cy="156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50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23093"/>
              <a:ext cx="13333250" cy="827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5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7059329" y="8185586"/>
            <a:ext cx="2101414" cy="2101414"/>
          </a:xfrm>
          <a:custGeom>
            <a:avLst/>
            <a:gdLst/>
            <a:ahLst/>
            <a:cxnLst/>
            <a:rect r="r" b="b" t="t" l="l"/>
            <a:pathLst>
              <a:path h="2101414" w="2101414">
                <a:moveTo>
                  <a:pt x="2101414" y="0"/>
                </a:moveTo>
                <a:lnTo>
                  <a:pt x="0" y="0"/>
                </a:lnTo>
                <a:lnTo>
                  <a:pt x="0" y="2101414"/>
                </a:lnTo>
                <a:lnTo>
                  <a:pt x="2101414" y="2101414"/>
                </a:lnTo>
                <a:lnTo>
                  <a:pt x="21014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244131" y="128469"/>
            <a:ext cx="7571779" cy="1015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Hyperparame</a:t>
            </a: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ters (get_params):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bootstrap: True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ccp_alpha: 0.0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class_weight: None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criterion: gini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max_depth: None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max_features: sqrt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max_leaf_nodes: None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max_samples: None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min_impurity_decrease: 0.0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min_samples_leaf: 1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min_samples_split: 2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min_weight_fraction_leaf: 0.0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monotonic_cst: None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n_estimators: 100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n_jobs: None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oob_score: False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random_state: 42</a:t>
            </a:r>
          </a:p>
          <a:p>
            <a:pPr algn="l" marL="668450" indent="-334225" lvl="1">
              <a:lnSpc>
                <a:spcPts val="4024"/>
              </a:lnSpc>
              <a:spcBef>
                <a:spcPct val="0"/>
              </a:spcBef>
              <a:buFont typeface="Arial"/>
              <a:buChar char="•"/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verbose: 0</a:t>
            </a:r>
          </a:p>
          <a:p>
            <a:pPr algn="l">
              <a:lnSpc>
                <a:spcPts val="4024"/>
              </a:lnSpc>
              <a:spcBef>
                <a:spcPct val="0"/>
              </a:spcBef>
            </a:pPr>
            <a:r>
              <a:rPr lang="en-US" sz="3096" spc="-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warm_start: False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1816" y="8306739"/>
            <a:ext cx="1897484" cy="1061551"/>
            <a:chOff x="0" y="0"/>
            <a:chExt cx="7264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780" y="22860"/>
              <a:ext cx="701026" cy="360680"/>
            </a:xfrm>
            <a:custGeom>
              <a:avLst/>
              <a:gdLst/>
              <a:ahLst/>
              <a:cxnLst/>
              <a:rect r="r" b="b" t="t" l="l"/>
              <a:pathLst>
                <a:path h="360680" w="701026">
                  <a:moveTo>
                    <a:pt x="701026" y="180340"/>
                  </a:moveTo>
                  <a:cubicBezTo>
                    <a:pt x="701026" y="81280"/>
                    <a:pt x="621016" y="0"/>
                    <a:pt x="52068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6" y="279400"/>
                    <a:pt x="701026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58183" y="8449615"/>
            <a:ext cx="775800" cy="775800"/>
            <a:chOff x="0" y="0"/>
            <a:chExt cx="1034400" cy="10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4400" cy="1034400"/>
            </a:xfrm>
            <a:custGeom>
              <a:avLst/>
              <a:gdLst/>
              <a:ahLst/>
              <a:cxnLst/>
              <a:rect r="r" b="b" t="t" l="l"/>
              <a:pathLst>
                <a:path h="1034400" w="1034400">
                  <a:moveTo>
                    <a:pt x="0" y="0"/>
                  </a:moveTo>
                  <a:lnTo>
                    <a:pt x="1034400" y="0"/>
                  </a:lnTo>
                  <a:lnTo>
                    <a:pt x="1034400" y="1034400"/>
                  </a:lnTo>
                  <a:lnTo>
                    <a:pt x="0" y="103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3923" y="153923"/>
              <a:ext cx="726554" cy="726554"/>
            </a:xfrm>
            <a:custGeom>
              <a:avLst/>
              <a:gdLst/>
              <a:ahLst/>
              <a:cxnLst/>
              <a:rect r="r" b="b" t="t" l="l"/>
              <a:pathLst>
                <a:path h="726554" w="726554">
                  <a:moveTo>
                    <a:pt x="0" y="0"/>
                  </a:moveTo>
                  <a:lnTo>
                    <a:pt x="726554" y="0"/>
                  </a:lnTo>
                  <a:lnTo>
                    <a:pt x="726554" y="726554"/>
                  </a:lnTo>
                  <a:lnTo>
                    <a:pt x="0" y="726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0">
            <a:off x="0" y="0"/>
            <a:ext cx="7059329" cy="10287000"/>
          </a:xfrm>
          <a:prstGeom prst="rect">
            <a:avLst/>
          </a:prstGeom>
          <a:solidFill>
            <a:srgbClr val="F8F4EB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971550"/>
            <a:ext cx="5100551" cy="81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b="true" sz="5000" spc="-5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Accuracy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957915" y="8185586"/>
            <a:ext cx="2101414" cy="2101414"/>
          </a:xfrm>
          <a:custGeom>
            <a:avLst/>
            <a:gdLst/>
            <a:ahLst/>
            <a:cxnLst/>
            <a:rect r="r" b="b" t="t" l="l"/>
            <a:pathLst>
              <a:path h="2101414" w="2101414">
                <a:moveTo>
                  <a:pt x="0" y="0"/>
                </a:moveTo>
                <a:lnTo>
                  <a:pt x="2101414" y="0"/>
                </a:lnTo>
                <a:lnTo>
                  <a:pt x="2101414" y="2101414"/>
                </a:lnTo>
                <a:lnTo>
                  <a:pt x="0" y="2101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68756" y="6152182"/>
            <a:ext cx="835719" cy="835719"/>
          </a:xfrm>
          <a:custGeom>
            <a:avLst/>
            <a:gdLst/>
            <a:ahLst/>
            <a:cxnLst/>
            <a:rect r="r" b="b" t="t" l="l"/>
            <a:pathLst>
              <a:path h="835719" w="835719">
                <a:moveTo>
                  <a:pt x="0" y="0"/>
                </a:moveTo>
                <a:lnTo>
                  <a:pt x="835719" y="0"/>
                </a:lnTo>
                <a:lnTo>
                  <a:pt x="835719" y="835719"/>
                </a:lnTo>
                <a:lnTo>
                  <a:pt x="0" y="835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110036" y="1653383"/>
            <a:ext cx="9999938" cy="1987842"/>
            <a:chOff x="0" y="0"/>
            <a:chExt cx="13333250" cy="265045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13333250" cy="156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50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23093"/>
              <a:ext cx="13333250" cy="827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5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7059329" y="8185586"/>
            <a:ext cx="2101414" cy="2101414"/>
          </a:xfrm>
          <a:custGeom>
            <a:avLst/>
            <a:gdLst/>
            <a:ahLst/>
            <a:cxnLst/>
            <a:rect r="r" b="b" t="t" l="l"/>
            <a:pathLst>
              <a:path h="2101414" w="2101414">
                <a:moveTo>
                  <a:pt x="2101414" y="0"/>
                </a:moveTo>
                <a:lnTo>
                  <a:pt x="0" y="0"/>
                </a:lnTo>
                <a:lnTo>
                  <a:pt x="0" y="2101414"/>
                </a:lnTo>
                <a:lnTo>
                  <a:pt x="2101414" y="2101414"/>
                </a:lnTo>
                <a:lnTo>
                  <a:pt x="21014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723020" y="3031625"/>
            <a:ext cx="10773970" cy="140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68" indent="-464184" lvl="1">
              <a:lnSpc>
                <a:spcPts val="5589"/>
              </a:lnSpc>
              <a:buFont typeface="Arial"/>
              <a:buChar char="•"/>
            </a:pPr>
            <a:r>
              <a:rPr lang="en-US" sz="4299" spc="-4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 score:0.96</a:t>
            </a:r>
          </a:p>
          <a:p>
            <a:pPr algn="l" marL="928368" indent="-464184" lvl="1">
              <a:lnSpc>
                <a:spcPts val="5589"/>
              </a:lnSpc>
              <a:spcBef>
                <a:spcPct val="0"/>
              </a:spcBef>
              <a:buFont typeface="Arial"/>
              <a:buChar char="•"/>
            </a:pPr>
            <a:r>
              <a:rPr lang="en-US" sz="4299" spc="-4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MSE score:0.96 too(approx)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DAGjwXj0kcM</dc:identifier>
  <dcterms:modified xsi:type="dcterms:W3CDTF">2011-08-01T06:04:30Z</dcterms:modified>
  <cp:revision>1</cp:revision>
  <dc:title>Blue and Orange Geometric Education Pitch Deck Presentation</dc:title>
</cp:coreProperties>
</file>