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814A-BAAF-4E66-8346-F8552C620909}" type="datetimeFigureOut">
              <a:rPr lang="en-US" smtClean="0"/>
              <a:t>19-Aug-2018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A0F4-764B-4620-8BAB-C2C5B4B4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3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code base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Step 1</a:t>
            </a:r>
          </a:p>
          <a:p>
            <a:endParaRPr lang="en-US" dirty="0"/>
          </a:p>
          <a:p>
            <a:r>
              <a:rPr lang="en-US" dirty="0" smtClean="0"/>
              <a:t>Step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0" y="2743200"/>
            <a:ext cx="816948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0" y="4191000"/>
            <a:ext cx="7991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74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09825"/>
            <a:ext cx="73723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1" y="4648200"/>
            <a:ext cx="73723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99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Step 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828800"/>
            <a:ext cx="77628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4267200"/>
            <a:ext cx="7843837" cy="236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44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Step 7 – Before clicking upload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8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677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48355"/>
            <a:ext cx="7677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98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Step 9 – After clicking upload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10 – File saved in the respective directory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1532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4495800"/>
            <a:ext cx="71342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22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Music file upload</vt:lpstr>
      <vt:lpstr>Steps</vt:lpstr>
      <vt:lpstr>Steps</vt:lpstr>
      <vt:lpstr>Steps</vt:lpstr>
      <vt:lpstr>Steps</vt:lpstr>
      <vt:lpstr>Steps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file upload</dc:title>
  <dc:creator>user</dc:creator>
  <cp:lastModifiedBy>user</cp:lastModifiedBy>
  <cp:revision>3</cp:revision>
  <dcterms:created xsi:type="dcterms:W3CDTF">2018-08-19T14:08:48Z</dcterms:created>
  <dcterms:modified xsi:type="dcterms:W3CDTF">2018-08-19T14:21:46Z</dcterms:modified>
</cp:coreProperties>
</file>