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80700"/>
  <p:notesSz cx="7556500" cy="1068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3419"/>
            <a:ext cx="7556499" cy="4253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2024-09-11T20:03:20Z</dcterms:created>
  <dcterms:modified xsi:type="dcterms:W3CDTF">2024-09-11T20:03:20Z</dcterms:modified>
</cp:coreProperties>
</file>