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51366-187C-45C8-BCDF-245F59E3B731}" v="11" dt="2023-02-21T00:29:11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C871-6549-102D-20BC-46654F4D5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748" y="34348"/>
            <a:ext cx="9277977" cy="11647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BIKES FOR SALE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C9498-7DFC-E2D4-081B-002C700C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325" y="1371600"/>
            <a:ext cx="7875917" cy="3226279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CONTENT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Designing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Login page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Home page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Buying page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Conclusion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77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0FAFEC-9E19-B180-EF5D-2312680C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1028699"/>
            <a:ext cx="6740524" cy="3985261"/>
          </a:xfrm>
        </p:spPr>
        <p:txBody>
          <a:bodyPr>
            <a:norm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669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EC36-FA7F-D208-BBDA-9F9A398A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58311-DE62-C3E1-16E1-CDD2D3427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834" y="1915063"/>
            <a:ext cx="9467190" cy="41838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endParaRPr lang="en-US" b="0" i="0" dirty="0">
              <a:solidFill>
                <a:schemeClr val="accent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Welcome to my bikes for sale web page! This page is about bikes and believe that they offer a thrilling and exciting way to experience the open road. 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Our web page offers a wide range of bikes for sale, including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sportbikes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mountain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bikes, road bikes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and more.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Our mission is to provide our customers with the best possible riding experience by offering high-quality motorbikes at affordable prices.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Whether you are a beginner or an experienced rider, our bikes for sale are designed to meet your needs and preferences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1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2EA3-DDF4-1871-C7C5-9D80CD17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Designing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40E0D-F189-BBF9-C727-27FD1FE70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072" y="1647644"/>
            <a:ext cx="10209629" cy="4524555"/>
          </a:xfrm>
        </p:spPr>
        <p:txBody>
          <a:bodyPr>
            <a:normAutofit/>
          </a:bodyPr>
          <a:lstStyle/>
          <a:p>
            <a:r>
              <a:rPr lang="en-US" dirty="0"/>
              <a:t>I have designed my web page using html and </a:t>
            </a:r>
            <a:r>
              <a:rPr lang="en-US" dirty="0" err="1"/>
              <a:t>css</a:t>
            </a:r>
            <a:r>
              <a:rPr lang="en-US" dirty="0"/>
              <a:t>.</a:t>
            </a:r>
          </a:p>
          <a:p>
            <a:r>
              <a:rPr lang="en-US" dirty="0"/>
              <a:t>In html, I have use to create a web page with a structure.</a:t>
            </a:r>
          </a:p>
          <a:p>
            <a:r>
              <a:rPr lang="en-US" dirty="0"/>
              <a:t>In </a:t>
            </a:r>
            <a:r>
              <a:rPr lang="en-US" dirty="0" err="1"/>
              <a:t>css</a:t>
            </a:r>
            <a:r>
              <a:rPr lang="en-US" dirty="0"/>
              <a:t>, the page has been styled using it.</a:t>
            </a:r>
          </a:p>
          <a:p>
            <a:r>
              <a:rPr lang="en-US" dirty="0"/>
              <a:t>By using html and </a:t>
            </a:r>
            <a:r>
              <a:rPr lang="en-US" dirty="0" err="1"/>
              <a:t>css</a:t>
            </a:r>
            <a:r>
              <a:rPr lang="en-US" dirty="0"/>
              <a:t> I have created login page, home page, about, contact us and forgot password page.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14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F657-FA72-4AF2-47AF-DAA6BE20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2F43B-A6FD-C2CA-F97E-C2DFEFCD8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LOGIN PAGE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F74874-30E6-C485-D801-85129285B1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01415" y="3335338"/>
            <a:ext cx="3660058" cy="2455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1B80C-15A9-4A02-9FE6-F428C1B55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8D256C-F010-C425-863D-7DAA25A119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89600" y="3314700"/>
            <a:ext cx="4731000" cy="247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31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AB24-EE43-0828-392A-39116851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458BE-FBF1-639F-F1F5-1AEEEF156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79" y="1844041"/>
            <a:ext cx="4607188" cy="670560"/>
          </a:xfrm>
        </p:spPr>
        <p:txBody>
          <a:bodyPr/>
          <a:lstStyle/>
          <a:p>
            <a:r>
              <a:rPr lang="en-IN" dirty="0"/>
              <a:t>FORGOT PAGE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622DBB-254A-D58B-8AFB-706A59CDEF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4313" y="3407470"/>
            <a:ext cx="4894262" cy="231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32927-5093-291A-695F-F4A11C8C6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0487" y="1844042"/>
            <a:ext cx="4622537" cy="670560"/>
          </a:xfrm>
        </p:spPr>
        <p:txBody>
          <a:bodyPr/>
          <a:lstStyle/>
          <a:p>
            <a:r>
              <a:rPr lang="en-IN" dirty="0"/>
              <a:t>ABOUT PAGE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F498B7-223B-1974-0F68-08AE9636442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07175" y="3352800"/>
            <a:ext cx="4895850" cy="236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33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FD57-C796-2068-50C0-37D2C54D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14859-BD7D-4C8E-500F-95A77169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79" y="2141220"/>
            <a:ext cx="4607188" cy="576263"/>
          </a:xfrm>
        </p:spPr>
        <p:txBody>
          <a:bodyPr/>
          <a:lstStyle/>
          <a:p>
            <a:r>
              <a:rPr lang="en-IN" dirty="0"/>
              <a:t>CONTACT PAGE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F5C656-E941-A5AA-AD94-1204D91119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0002" y="3335338"/>
            <a:ext cx="4762884" cy="2455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31351-10F0-0EC4-4858-09B78D158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0487" y="2141220"/>
            <a:ext cx="4622537" cy="510540"/>
          </a:xfrm>
        </p:spPr>
        <p:txBody>
          <a:bodyPr/>
          <a:lstStyle/>
          <a:p>
            <a:r>
              <a:rPr lang="en-IN" dirty="0"/>
              <a:t>BUYING PAGE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4129D39-74FD-5AEF-1059-3D97674E26E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71264" y="3335338"/>
            <a:ext cx="3767671" cy="2455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030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EB9F587-7A6C-0CA2-EECC-817AA5CA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PAGE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0D8438-DBB2-9A88-9EBE-2C5316B7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an important aspect of the user experience.</a:t>
            </a:r>
          </a:p>
          <a:p>
            <a:r>
              <a:rPr lang="en-IN" dirty="0"/>
              <a:t>It allows registered users to access the account securely.</a:t>
            </a:r>
          </a:p>
          <a:p>
            <a:r>
              <a:rPr lang="en-IN" dirty="0"/>
              <a:t>It a simple , user-friendly and visually appealing.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61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C505-49AB-8717-D50B-D2B5D6A2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3CB0-372D-A19D-A066-9EA223C9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provides clear and concise information about the different types of bikes for sale.</a:t>
            </a:r>
          </a:p>
          <a:p>
            <a:r>
              <a:rPr lang="en-IN" dirty="0"/>
              <a:t>This responsive design ensures that the content is readable and accessible on a range of devices.</a:t>
            </a:r>
          </a:p>
        </p:txBody>
      </p:sp>
    </p:spTree>
    <p:extLst>
      <p:ext uri="{BB962C8B-B14F-4D97-AF65-F5344CB8AC3E}">
        <p14:creationId xmlns:p14="http://schemas.microsoft.com/office/powerpoint/2010/main" val="67017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0AE2-7E17-63A9-2B54-30681857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676400"/>
          </a:xfrm>
        </p:spPr>
        <p:txBody>
          <a:bodyPr/>
          <a:lstStyle/>
          <a:p>
            <a:r>
              <a:rPr lang="en-IN" dirty="0"/>
              <a:t>BUYING PAGE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986F-5045-74A8-1612-E629FF66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960" y="1623060"/>
            <a:ext cx="9918063" cy="2514600"/>
          </a:xfrm>
        </p:spPr>
        <p:txBody>
          <a:bodyPr/>
          <a:lstStyle/>
          <a:p>
            <a:r>
              <a:rPr lang="en-IN" dirty="0"/>
              <a:t>It provides a clear and intuitive way for users to complete their purchase by filling out the form.</a:t>
            </a:r>
          </a:p>
          <a:p>
            <a:r>
              <a:rPr lang="en-IN" dirty="0"/>
              <a:t>It provides a bike with affordable price.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89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74</TotalTime>
  <Words>282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Söhne</vt:lpstr>
      <vt:lpstr>Wingdings</vt:lpstr>
      <vt:lpstr>Parallax</vt:lpstr>
      <vt:lpstr>BIKES FOR SALE</vt:lpstr>
      <vt:lpstr>Introduction </vt:lpstr>
      <vt:lpstr>Designing</vt:lpstr>
      <vt:lpstr>DESIGN</vt:lpstr>
      <vt:lpstr>PowerPoint Presentation</vt:lpstr>
      <vt:lpstr>PowerPoint Presentation</vt:lpstr>
      <vt:lpstr>LOGIN PAGE</vt:lpstr>
      <vt:lpstr>HOME PAGE</vt:lpstr>
      <vt:lpstr>BUYING PAGE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BIKES FOR SALE</dc:title>
  <dc:creator>sriramb874@gmail.com</dc:creator>
  <cp:lastModifiedBy>sriramb874@gmail.com</cp:lastModifiedBy>
  <cp:revision>2</cp:revision>
  <dcterms:created xsi:type="dcterms:W3CDTF">2023-02-20T16:49:06Z</dcterms:created>
  <dcterms:modified xsi:type="dcterms:W3CDTF">2023-02-21T00:55:05Z</dcterms:modified>
</cp:coreProperties>
</file>