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S</a:t>
            </a:r>
            <a:endParaRPr altLang="en-US" lang="zh-CN"/>
          </a:p>
          <a:p>
            <a:pPr algn="l"/>
            <a:r>
              <a:rPr dirty="0" sz="2800" lang="en-US" smtClean="0">
                <a:solidFill>
                  <a:schemeClr val="tx1"/>
                </a:solidFill>
                <a:latin typeface="Times New Roman" pitchFamily="18" charset="0"/>
                <a:cs typeface="Times New Roman" pitchFamily="18" charset="0"/>
              </a:rPr>
              <a:t>REGISTER NO: 3122</a:t>
            </a:r>
            <a:r>
              <a:rPr dirty="0" sz="2800" lang="en-US" smtClean="0">
                <a:solidFill>
                  <a:schemeClr val="tx1"/>
                </a:solidFill>
                <a:latin typeface="Times New Roman" pitchFamily="18" charset="0"/>
                <a:cs typeface="Times New Roman" pitchFamily="18" charset="0"/>
              </a:rPr>
              <a:t>0</a:t>
            </a:r>
            <a:r>
              <a:rPr dirty="0" sz="2800" lang="en-US" smtClean="0">
                <a:solidFill>
                  <a:schemeClr val="tx1"/>
                </a:solidFill>
                <a:latin typeface="Times New Roman" pitchFamily="18" charset="0"/>
                <a:cs typeface="Times New Roman" pitchFamily="18" charset="0"/>
              </a:rPr>
              <a:t>5</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8</a:t>
            </a:r>
            <a:r>
              <a:rPr dirty="0" sz="2800" lang="en-US" smtClean="0">
                <a:solidFill>
                  <a:schemeClr val="tx1"/>
                </a:solidFill>
                <a:latin typeface="Times New Roman" pitchFamily="18" charset="0"/>
                <a:cs typeface="Times New Roman" pitchFamily="18" charset="0"/>
              </a:rPr>
              <a:t>1</a:t>
            </a:r>
            <a:endParaRPr altLang="en-US" lang="zh-CN"/>
          </a:p>
          <a:p>
            <a:pPr algn="l"/>
            <a:r>
              <a:rPr dirty="0" sz="2800" lang="en-US" smtClean="0">
                <a:solidFill>
                  <a:schemeClr val="tx1"/>
                </a:solidFill>
                <a:latin typeface="Times New Roman" pitchFamily="18" charset="0"/>
                <a:cs typeface="Times New Roman" pitchFamily="18" charset="0"/>
              </a:rPr>
              <a:t>DEPARTMENT: B.COM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NG </a:t>
            </a:r>
            <a:r>
              <a:rPr dirty="0" sz="2800" lang="en-US" smtClean="0">
                <a:solidFill>
                  <a:schemeClr val="tx1"/>
                </a:solidFill>
                <a:latin typeface="Times New Roman" pitchFamily="18" charset="0"/>
                <a:cs typeface="Times New Roman" pitchFamily="18" charset="0"/>
              </a:rPr>
              <a:t>AND </a:t>
            </a:r>
            <a:r>
              <a:rPr dirty="0" sz="2800" lang="en-US" smtClean="0">
                <a:solidFill>
                  <a:schemeClr val="tx1"/>
                </a:solidFill>
                <a:latin typeface="Times New Roman" pitchFamily="18" charset="0"/>
                <a:cs typeface="Times New Roman" pitchFamily="18" charset="0"/>
              </a:rPr>
              <a:t>FINANCE</a:t>
            </a:r>
            <a:r>
              <a:rPr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c610efc04bb94ae28a939c68db7fe92a</vt:lpwstr>
  </property>
</Properties>
</file>