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00000000000000000" pitchFamily="2"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a:solidFill>
                  <a:srgbClr val="1482AB"/>
                </a:solidFill>
                <a:latin typeface="Arial"/>
                <a:ea typeface="Arial"/>
                <a:cs typeface="Arial"/>
                <a:sym typeface="Arial"/>
              </a:rPr>
              <a:t>Presented By:</a:t>
            </a:r>
            <a:endParaRPr/>
          </a:p>
          <a:p>
            <a:pPr marL="0" marR="0" lvl="0" indent="0" algn="l" rtl="0">
              <a:spcBef>
                <a:spcPts val="0"/>
              </a:spcBef>
              <a:spcAft>
                <a:spcPts val="0"/>
              </a:spcAft>
              <a:buNone/>
            </a:pPr>
            <a:r>
              <a:rPr lang="en-US" sz="2400" b="1">
                <a:solidFill>
                  <a:srgbClr val="1482AB"/>
                </a:solidFill>
              </a:rPr>
              <a:t>SRIRAM R</a:t>
            </a:r>
            <a:r>
              <a:rPr lang="en-IN" sz="2400" b="1">
                <a:solidFill>
                  <a:srgbClr val="1482AB"/>
                </a:solidFill>
              </a:rPr>
              <a:t> </a:t>
            </a:r>
            <a:r>
              <a:rPr lang="en-IN" sz="2400" b="1">
                <a:solidFill>
                  <a:srgbClr val="1482AB"/>
                </a:solidFill>
                <a:latin typeface="Arial"/>
                <a:ea typeface="Arial"/>
                <a:cs typeface="Arial"/>
                <a:sym typeface="Arial"/>
              </a:rPr>
              <a:t>- </a:t>
            </a:r>
            <a:r>
              <a:rPr lang="en-IN" sz="2400" b="1">
                <a:solidFill>
                  <a:srgbClr val="1482AB"/>
                </a:solidFill>
              </a:rPr>
              <a:t>Jeppiaar Institute of Technology</a:t>
            </a:r>
            <a:r>
              <a:rPr lang="en-IN" sz="2400" b="1">
                <a:solidFill>
                  <a:srgbClr val="1482AB"/>
                </a:solidFill>
                <a:latin typeface="Arial"/>
                <a:ea typeface="Arial"/>
                <a:cs typeface="Arial"/>
                <a:sym typeface="Arial"/>
              </a:rPr>
              <a:t> - B</a:t>
            </a:r>
            <a:r>
              <a:rPr lang="en-IN" sz="2400" b="1">
                <a:solidFill>
                  <a:srgbClr val="1482AB"/>
                </a:solidFill>
              </a:rPr>
              <a:t>.Tech</a:t>
            </a:r>
            <a:r>
              <a:rPr lang="en-IN" sz="2400" b="1">
                <a:solidFill>
                  <a:srgbClr val="1482AB"/>
                </a:solidFill>
                <a:latin typeface="Arial"/>
                <a:ea typeface="Arial"/>
                <a:cs typeface="Arial"/>
                <a:sym typeface="Arial"/>
              </a:rPr>
              <a:t>- </a:t>
            </a:r>
            <a:r>
              <a:rPr lang="en-IN" sz="2400" b="1">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Sri Ram</cp:lastModifiedBy>
  <cp:revision>1</cp:revision>
  <dcterms:modified xsi:type="dcterms:W3CDTF">2024-04-04T09:56:28Z</dcterms:modified>
</cp:coreProperties>
</file>