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Sri ram" userId="57b908c33b79387d" providerId="LiveId" clId="{D710A4E6-CFD3-5E48-A381-08C7E9E803D3}"/>
    <pc:docChg chg="modSld">
      <pc:chgData name="M.Sri ram" userId="57b908c33b79387d" providerId="LiveId" clId="{D710A4E6-CFD3-5E48-A381-08C7E9E803D3}" dt="2024-08-27T05:33:36.866" v="3" actId="20577"/>
      <pc:docMkLst>
        <pc:docMk/>
      </pc:docMkLst>
      <pc:sldChg chg="modSp">
        <pc:chgData name="M.Sri ram" userId="57b908c33b79387d" providerId="LiveId" clId="{D710A4E6-CFD3-5E48-A381-08C7E9E803D3}" dt="2024-08-27T05:33:36.866" v="3" actId="20577"/>
        <pc:sldMkLst>
          <pc:docMk/>
          <pc:sldMk cId="0" sldId="256"/>
        </pc:sldMkLst>
        <pc:spChg chg="mod">
          <ac:chgData name="M.Sri ram" userId="57b908c33b79387d" providerId="LiveId" clId="{D710A4E6-CFD3-5E48-A381-08C7E9E803D3}" dt="2024-08-27T05:33:36.866" v="3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M.SRIRAM</a:t>
            </a:r>
          </a:p>
          <a:p>
            <a:r>
              <a:rPr lang="en-US" sz="2400" dirty="0"/>
              <a:t>REGISTER NO:  312207025/F16D3249E0C4E26A6AF460AE8EFD97E4</a:t>
            </a:r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918148369919</cp:lastModifiedBy>
  <cp:revision>18</cp:revision>
  <dcterms:created xsi:type="dcterms:W3CDTF">2024-03-29T15:07:22Z</dcterms:created>
  <dcterms:modified xsi:type="dcterms:W3CDTF">2024-08-27T05:34:07Z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