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705" r:id="rId3"/>
  </p:sldMasterIdLst>
  <p:notesMasterIdLst>
    <p:notesMasterId r:id="rId5"/>
  </p:notesMasterIdLst>
  <p:handoutMasterIdLst>
    <p:handoutMasterId r:id="rId6"/>
  </p:handoutMasterIdLst>
  <p:sldIdLst>
    <p:sldId id="550145314" r:id="rId4"/>
  </p:sldIdLst>
  <p:sldSz cx="27432000" cy="21945600"/>
  <p:notesSz cx="6858000" cy="9144000"/>
  <p:defaultTextStyle>
    <a:defPPr>
      <a:defRPr lang="en-US"/>
    </a:defPPr>
    <a:lvl1pPr algn="l" defTabSz="1974367" rtl="0" fontAlgn="base">
      <a:spcBef>
        <a:spcPct val="0"/>
      </a:spcBef>
      <a:spcAft>
        <a:spcPct val="0"/>
      </a:spcAft>
      <a:defRPr kern="1200">
        <a:solidFill>
          <a:schemeClr val="tx1"/>
        </a:solidFill>
        <a:latin typeface="Arial" charset="0"/>
        <a:ea typeface="MS PGothic" pitchFamily="34" charset="-128"/>
        <a:cs typeface="+mn-cs"/>
      </a:defRPr>
    </a:lvl1pPr>
    <a:lvl2pPr marL="1974367" algn="l" defTabSz="1974367" rtl="0" fontAlgn="base">
      <a:spcBef>
        <a:spcPct val="0"/>
      </a:spcBef>
      <a:spcAft>
        <a:spcPct val="0"/>
      </a:spcAft>
      <a:defRPr kern="1200">
        <a:solidFill>
          <a:schemeClr val="tx1"/>
        </a:solidFill>
        <a:latin typeface="Arial" charset="0"/>
        <a:ea typeface="MS PGothic" pitchFamily="34" charset="-128"/>
        <a:cs typeface="+mn-cs"/>
      </a:defRPr>
    </a:lvl2pPr>
    <a:lvl3pPr marL="3948729" algn="l" defTabSz="1974367" rtl="0" fontAlgn="base">
      <a:spcBef>
        <a:spcPct val="0"/>
      </a:spcBef>
      <a:spcAft>
        <a:spcPct val="0"/>
      </a:spcAft>
      <a:defRPr kern="1200">
        <a:solidFill>
          <a:schemeClr val="tx1"/>
        </a:solidFill>
        <a:latin typeface="Arial" charset="0"/>
        <a:ea typeface="MS PGothic" pitchFamily="34" charset="-128"/>
        <a:cs typeface="+mn-cs"/>
      </a:defRPr>
    </a:lvl3pPr>
    <a:lvl4pPr marL="5923097" algn="l" defTabSz="1974367" rtl="0" fontAlgn="base">
      <a:spcBef>
        <a:spcPct val="0"/>
      </a:spcBef>
      <a:spcAft>
        <a:spcPct val="0"/>
      </a:spcAft>
      <a:defRPr kern="1200">
        <a:solidFill>
          <a:schemeClr val="tx1"/>
        </a:solidFill>
        <a:latin typeface="Arial" charset="0"/>
        <a:ea typeface="MS PGothic" pitchFamily="34" charset="-128"/>
        <a:cs typeface="+mn-cs"/>
      </a:defRPr>
    </a:lvl4pPr>
    <a:lvl5pPr marL="7897461" algn="l" defTabSz="1974367" rtl="0" fontAlgn="base">
      <a:spcBef>
        <a:spcPct val="0"/>
      </a:spcBef>
      <a:spcAft>
        <a:spcPct val="0"/>
      </a:spcAft>
      <a:defRPr kern="1200">
        <a:solidFill>
          <a:schemeClr val="tx1"/>
        </a:solidFill>
        <a:latin typeface="Arial" charset="0"/>
        <a:ea typeface="MS PGothic" pitchFamily="34" charset="-128"/>
        <a:cs typeface="+mn-cs"/>
      </a:defRPr>
    </a:lvl5pPr>
    <a:lvl6pPr marL="9871827" algn="l" defTabSz="3948729" rtl="0" eaLnBrk="1" latinLnBrk="0" hangingPunct="1">
      <a:defRPr kern="1200">
        <a:solidFill>
          <a:schemeClr val="tx1"/>
        </a:solidFill>
        <a:latin typeface="Arial" charset="0"/>
        <a:ea typeface="MS PGothic" pitchFamily="34" charset="-128"/>
        <a:cs typeface="+mn-cs"/>
      </a:defRPr>
    </a:lvl6pPr>
    <a:lvl7pPr marL="11846190" algn="l" defTabSz="3948729" rtl="0" eaLnBrk="1" latinLnBrk="0" hangingPunct="1">
      <a:defRPr kern="1200">
        <a:solidFill>
          <a:schemeClr val="tx1"/>
        </a:solidFill>
        <a:latin typeface="Arial" charset="0"/>
        <a:ea typeface="MS PGothic" pitchFamily="34" charset="-128"/>
        <a:cs typeface="+mn-cs"/>
      </a:defRPr>
    </a:lvl7pPr>
    <a:lvl8pPr marL="13820557" algn="l" defTabSz="3948729" rtl="0" eaLnBrk="1" latinLnBrk="0" hangingPunct="1">
      <a:defRPr kern="1200">
        <a:solidFill>
          <a:schemeClr val="tx1"/>
        </a:solidFill>
        <a:latin typeface="Arial" charset="0"/>
        <a:ea typeface="MS PGothic" pitchFamily="34" charset="-128"/>
        <a:cs typeface="+mn-cs"/>
      </a:defRPr>
    </a:lvl8pPr>
    <a:lvl9pPr marL="15794919" algn="l" defTabSz="3948729"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6912" userDrawn="1">
          <p15:clr>
            <a:srgbClr val="A4A3A4"/>
          </p15:clr>
        </p15:guide>
        <p15:guide id="2" pos="86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5" autoAdjust="0"/>
    <p:restoredTop sz="94660"/>
  </p:normalViewPr>
  <p:slideViewPr>
    <p:cSldViewPr snapToGrid="0" showGuides="1">
      <p:cViewPr>
        <p:scale>
          <a:sx n="40" d="100"/>
          <a:sy n="40" d="100"/>
        </p:scale>
        <p:origin x="1992" y="-420"/>
      </p:cViewPr>
      <p:guideLst>
        <p:guide orient="horz" pos="6912"/>
        <p:guide pos="8658"/>
      </p:guideLst>
    </p:cSldViewPr>
  </p:slideViewPr>
  <p:notesTextViewPr>
    <p:cViewPr>
      <p:scale>
        <a:sx n="1" d="1"/>
        <a:sy n="1" d="1"/>
      </p:scale>
      <p:origin x="0" y="0"/>
    </p:cViewPr>
  </p:notesTextViewPr>
  <p:notesViewPr>
    <p:cSldViewPr snapToGrid="0" showGuides="1">
      <p:cViewPr varScale="1">
        <p:scale>
          <a:sx n="90" d="100"/>
          <a:sy n="90" d="100"/>
        </p:scale>
        <p:origin x="386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ram Kodey" userId="312db67c776a52f3" providerId="LiveId" clId="{E0CBD8FB-6BF7-4FCE-BAE1-A813926900AF}"/>
    <pc:docChg chg="undo custSel modSld">
      <pc:chgData name="Sriram Kodey" userId="312db67c776a52f3" providerId="LiveId" clId="{E0CBD8FB-6BF7-4FCE-BAE1-A813926900AF}" dt="2024-05-30T00:35:33.130" v="8345" actId="20577"/>
      <pc:docMkLst>
        <pc:docMk/>
      </pc:docMkLst>
      <pc:sldChg chg="addSp delSp modSp mod">
        <pc:chgData name="Sriram Kodey" userId="312db67c776a52f3" providerId="LiveId" clId="{E0CBD8FB-6BF7-4FCE-BAE1-A813926900AF}" dt="2024-05-30T00:35:33.130" v="8345" actId="20577"/>
        <pc:sldMkLst>
          <pc:docMk/>
          <pc:sldMk cId="3052383402" sldId="550145314"/>
        </pc:sldMkLst>
        <pc:spChg chg="add mod">
          <ac:chgData name="Sriram Kodey" userId="312db67c776a52f3" providerId="LiveId" clId="{E0CBD8FB-6BF7-4FCE-BAE1-A813926900AF}" dt="2024-05-29T03:17:19.330" v="4562" actId="1076"/>
          <ac:spMkLst>
            <pc:docMk/>
            <pc:sldMk cId="3052383402" sldId="550145314"/>
            <ac:spMk id="4" creationId="{A4F2C714-01E8-61CD-FB2F-6BBA44B79AE8}"/>
          </ac:spMkLst>
        </pc:spChg>
        <pc:spChg chg="mod">
          <ac:chgData name="Sriram Kodey" userId="312db67c776a52f3" providerId="LiveId" clId="{E0CBD8FB-6BF7-4FCE-BAE1-A813926900AF}" dt="2024-05-29T05:55:42.423" v="7085" actId="14100"/>
          <ac:spMkLst>
            <pc:docMk/>
            <pc:sldMk cId="3052383402" sldId="550145314"/>
            <ac:spMk id="8" creationId="{D509B252-E78C-BDF4-3597-4CEB6AEC4374}"/>
          </ac:spMkLst>
        </pc:spChg>
        <pc:spChg chg="add mod">
          <ac:chgData name="Sriram Kodey" userId="312db67c776a52f3" providerId="LiveId" clId="{E0CBD8FB-6BF7-4FCE-BAE1-A813926900AF}" dt="2024-05-29T03:17:02.620" v="4560" actId="1076"/>
          <ac:spMkLst>
            <pc:docMk/>
            <pc:sldMk cId="3052383402" sldId="550145314"/>
            <ac:spMk id="11" creationId="{FC0922E9-5658-19BC-C4C1-B06D6AE72074}"/>
          </ac:spMkLst>
        </pc:spChg>
        <pc:spChg chg="mod">
          <ac:chgData name="Sriram Kodey" userId="312db67c776a52f3" providerId="LiveId" clId="{E0CBD8FB-6BF7-4FCE-BAE1-A813926900AF}" dt="2024-05-29T04:11:14.836" v="5424" actId="14100"/>
          <ac:spMkLst>
            <pc:docMk/>
            <pc:sldMk cId="3052383402" sldId="550145314"/>
            <ac:spMk id="18" creationId="{25E401B8-C6A5-DA55-5076-7EB2498B54A0}"/>
          </ac:spMkLst>
        </pc:spChg>
        <pc:spChg chg="mod">
          <ac:chgData name="Sriram Kodey" userId="312db67c776a52f3" providerId="LiveId" clId="{E0CBD8FB-6BF7-4FCE-BAE1-A813926900AF}" dt="2024-05-28T22:25:24.811" v="3281" actId="255"/>
          <ac:spMkLst>
            <pc:docMk/>
            <pc:sldMk cId="3052383402" sldId="550145314"/>
            <ac:spMk id="19" creationId="{43BC854C-066D-2F8D-2902-48CB0B66FA46}"/>
          </ac:spMkLst>
        </pc:spChg>
        <pc:spChg chg="mod">
          <ac:chgData name="Sriram Kodey" userId="312db67c776a52f3" providerId="LiveId" clId="{E0CBD8FB-6BF7-4FCE-BAE1-A813926900AF}" dt="2024-05-29T04:10:27.604" v="5420" actId="255"/>
          <ac:spMkLst>
            <pc:docMk/>
            <pc:sldMk cId="3052383402" sldId="550145314"/>
            <ac:spMk id="20" creationId="{FE4EB219-D201-5CBB-588F-DCA6241862C1}"/>
          </ac:spMkLst>
        </pc:spChg>
        <pc:spChg chg="add mod">
          <ac:chgData name="Sriram Kodey" userId="312db67c776a52f3" providerId="LiveId" clId="{E0CBD8FB-6BF7-4FCE-BAE1-A813926900AF}" dt="2024-05-28T22:27:23.451" v="3287" actId="14100"/>
          <ac:spMkLst>
            <pc:docMk/>
            <pc:sldMk cId="3052383402" sldId="550145314"/>
            <ac:spMk id="23" creationId="{6F4DD382-3B07-5C04-CA7B-F0E4592063D3}"/>
          </ac:spMkLst>
        </pc:spChg>
        <pc:spChg chg="mod">
          <ac:chgData name="Sriram Kodey" userId="312db67c776a52f3" providerId="LiveId" clId="{E0CBD8FB-6BF7-4FCE-BAE1-A813926900AF}" dt="2024-05-29T14:08:45.371" v="8064" actId="20577"/>
          <ac:spMkLst>
            <pc:docMk/>
            <pc:sldMk cId="3052383402" sldId="550145314"/>
            <ac:spMk id="25" creationId="{51805F79-7926-02CB-0F8C-2D4D638ABC70}"/>
          </ac:spMkLst>
        </pc:spChg>
        <pc:spChg chg="mod">
          <ac:chgData name="Sriram Kodey" userId="312db67c776a52f3" providerId="LiveId" clId="{E0CBD8FB-6BF7-4FCE-BAE1-A813926900AF}" dt="2024-05-29T03:55:38.899" v="5225" actId="1076"/>
          <ac:spMkLst>
            <pc:docMk/>
            <pc:sldMk cId="3052383402" sldId="550145314"/>
            <ac:spMk id="30" creationId="{B9849A8C-F853-3CBE-FC12-7D1AC2AE2EB2}"/>
          </ac:spMkLst>
        </pc:spChg>
        <pc:spChg chg="add del">
          <ac:chgData name="Sriram Kodey" userId="312db67c776a52f3" providerId="LiveId" clId="{E0CBD8FB-6BF7-4FCE-BAE1-A813926900AF}" dt="2024-05-28T19:26:54.959" v="2532" actId="11529"/>
          <ac:spMkLst>
            <pc:docMk/>
            <pc:sldMk cId="3052383402" sldId="550145314"/>
            <ac:spMk id="33" creationId="{F45C1721-952C-957F-225E-97B61F088AE9}"/>
          </ac:spMkLst>
        </pc:spChg>
        <pc:spChg chg="add del mod">
          <ac:chgData name="Sriram Kodey" userId="312db67c776a52f3" providerId="LiveId" clId="{E0CBD8FB-6BF7-4FCE-BAE1-A813926900AF}" dt="2024-05-28T22:33:55.329" v="3393" actId="1076"/>
          <ac:spMkLst>
            <pc:docMk/>
            <pc:sldMk cId="3052383402" sldId="550145314"/>
            <ac:spMk id="34" creationId="{482F0C31-F3F9-9F24-9C21-2CBAC2514C3B}"/>
          </ac:spMkLst>
        </pc:spChg>
        <pc:spChg chg="add del mod">
          <ac:chgData name="Sriram Kodey" userId="312db67c776a52f3" providerId="LiveId" clId="{E0CBD8FB-6BF7-4FCE-BAE1-A813926900AF}" dt="2024-05-28T19:49:40.686" v="3096" actId="478"/>
          <ac:spMkLst>
            <pc:docMk/>
            <pc:sldMk cId="3052383402" sldId="550145314"/>
            <ac:spMk id="35" creationId="{EFB05BF8-D4C8-7550-E10F-6BE40CDF9C35}"/>
          </ac:spMkLst>
        </pc:spChg>
        <pc:spChg chg="add mod">
          <ac:chgData name="Sriram Kodey" userId="312db67c776a52f3" providerId="LiveId" clId="{E0CBD8FB-6BF7-4FCE-BAE1-A813926900AF}" dt="2024-05-29T03:19:44.396" v="4625" actId="1076"/>
          <ac:spMkLst>
            <pc:docMk/>
            <pc:sldMk cId="3052383402" sldId="550145314"/>
            <ac:spMk id="41" creationId="{581E7CE2-755E-0227-3C0D-1A913A77CA0F}"/>
          </ac:spMkLst>
        </pc:spChg>
        <pc:spChg chg="add mod">
          <ac:chgData name="Sriram Kodey" userId="312db67c776a52f3" providerId="LiveId" clId="{E0CBD8FB-6BF7-4FCE-BAE1-A813926900AF}" dt="2024-05-29T03:17:59.890" v="4566" actId="1076"/>
          <ac:spMkLst>
            <pc:docMk/>
            <pc:sldMk cId="3052383402" sldId="550145314"/>
            <ac:spMk id="43" creationId="{26CA45AF-CE87-4FA2-8C07-85103B347154}"/>
          </ac:spMkLst>
        </pc:spChg>
        <pc:spChg chg="add mod">
          <ac:chgData name="Sriram Kodey" userId="312db67c776a52f3" providerId="LiveId" clId="{E0CBD8FB-6BF7-4FCE-BAE1-A813926900AF}" dt="2024-05-29T02:58:06.985" v="4322" actId="120"/>
          <ac:spMkLst>
            <pc:docMk/>
            <pc:sldMk cId="3052383402" sldId="550145314"/>
            <ac:spMk id="44" creationId="{95A4FFB9-F258-7AB1-7AE2-8B287482187D}"/>
          </ac:spMkLst>
        </pc:spChg>
        <pc:spChg chg="add mod">
          <ac:chgData name="Sriram Kodey" userId="312db67c776a52f3" providerId="LiveId" clId="{E0CBD8FB-6BF7-4FCE-BAE1-A813926900AF}" dt="2024-05-29T03:20:01.969" v="4627" actId="207"/>
          <ac:spMkLst>
            <pc:docMk/>
            <pc:sldMk cId="3052383402" sldId="550145314"/>
            <ac:spMk id="45" creationId="{77789988-EFB9-5A8F-435B-BCD6C772FAE4}"/>
          </ac:spMkLst>
        </pc:spChg>
        <pc:spChg chg="add mod">
          <ac:chgData name="Sriram Kodey" userId="312db67c776a52f3" providerId="LiveId" clId="{E0CBD8FB-6BF7-4FCE-BAE1-A813926900AF}" dt="2024-05-29T03:25:21.841" v="4796" actId="20577"/>
          <ac:spMkLst>
            <pc:docMk/>
            <pc:sldMk cId="3052383402" sldId="550145314"/>
            <ac:spMk id="56" creationId="{25E937EE-C0FD-8283-C60D-DC6A1C0D05AD}"/>
          </ac:spMkLst>
        </pc:spChg>
        <pc:spChg chg="add mod">
          <ac:chgData name="Sriram Kodey" userId="312db67c776a52f3" providerId="LiveId" clId="{E0CBD8FB-6BF7-4FCE-BAE1-A813926900AF}" dt="2024-05-29T12:09:10.543" v="7772" actId="1076"/>
          <ac:spMkLst>
            <pc:docMk/>
            <pc:sldMk cId="3052383402" sldId="550145314"/>
            <ac:spMk id="57" creationId="{62F29C87-2554-156F-726F-6C4F77CB872B}"/>
          </ac:spMkLst>
        </pc:spChg>
        <pc:spChg chg="add mod">
          <ac:chgData name="Sriram Kodey" userId="312db67c776a52f3" providerId="LiveId" clId="{E0CBD8FB-6BF7-4FCE-BAE1-A813926900AF}" dt="2024-05-29T12:08:54.230" v="7770" actId="1076"/>
          <ac:spMkLst>
            <pc:docMk/>
            <pc:sldMk cId="3052383402" sldId="550145314"/>
            <ac:spMk id="58" creationId="{03DC3D5E-6DDF-C8FB-078F-1FAEBC1C163E}"/>
          </ac:spMkLst>
        </pc:spChg>
        <pc:spChg chg="add mod">
          <ac:chgData name="Sriram Kodey" userId="312db67c776a52f3" providerId="LiveId" clId="{E0CBD8FB-6BF7-4FCE-BAE1-A813926900AF}" dt="2024-05-29T05:56:40.377" v="7095" actId="1076"/>
          <ac:spMkLst>
            <pc:docMk/>
            <pc:sldMk cId="3052383402" sldId="550145314"/>
            <ac:spMk id="59" creationId="{A8BB2F9A-E7CE-1ED8-FEF5-E8E3E3D7D5FD}"/>
          </ac:spMkLst>
        </pc:spChg>
        <pc:spChg chg="add mod">
          <ac:chgData name="Sriram Kodey" userId="312db67c776a52f3" providerId="LiveId" clId="{E0CBD8FB-6BF7-4FCE-BAE1-A813926900AF}" dt="2024-05-29T03:42:25.998" v="5002" actId="1076"/>
          <ac:spMkLst>
            <pc:docMk/>
            <pc:sldMk cId="3052383402" sldId="550145314"/>
            <ac:spMk id="60" creationId="{1B4B67B2-C980-7D0F-7581-C3E482C33425}"/>
          </ac:spMkLst>
        </pc:spChg>
        <pc:spChg chg="add del mod">
          <ac:chgData name="Sriram Kodey" userId="312db67c776a52f3" providerId="LiveId" clId="{E0CBD8FB-6BF7-4FCE-BAE1-A813926900AF}" dt="2024-05-29T03:55:02.895" v="5218"/>
          <ac:spMkLst>
            <pc:docMk/>
            <pc:sldMk cId="3052383402" sldId="550145314"/>
            <ac:spMk id="61" creationId="{3A771B94-A0E2-3826-77C8-55ECD3D3E898}"/>
          </ac:spMkLst>
        </pc:spChg>
        <pc:spChg chg="add mod">
          <ac:chgData name="Sriram Kodey" userId="312db67c776a52f3" providerId="LiveId" clId="{E0CBD8FB-6BF7-4FCE-BAE1-A813926900AF}" dt="2024-05-29T03:51:38.580" v="5196" actId="1076"/>
          <ac:spMkLst>
            <pc:docMk/>
            <pc:sldMk cId="3052383402" sldId="550145314"/>
            <ac:spMk id="62" creationId="{16B6FA77-4737-5FF9-F9C9-B30564A03711}"/>
          </ac:spMkLst>
        </pc:spChg>
        <pc:spChg chg="add mod">
          <ac:chgData name="Sriram Kodey" userId="312db67c776a52f3" providerId="LiveId" clId="{E0CBD8FB-6BF7-4FCE-BAE1-A813926900AF}" dt="2024-05-29T04:00:02.710" v="5314" actId="1076"/>
          <ac:spMkLst>
            <pc:docMk/>
            <pc:sldMk cId="3052383402" sldId="550145314"/>
            <ac:spMk id="63" creationId="{EBF3A195-0DA4-A313-CD7E-DCBABBC85DC1}"/>
          </ac:spMkLst>
        </pc:spChg>
        <pc:spChg chg="add mod">
          <ac:chgData name="Sriram Kodey" userId="312db67c776a52f3" providerId="LiveId" clId="{E0CBD8FB-6BF7-4FCE-BAE1-A813926900AF}" dt="2024-05-29T05:24:36.609" v="6548" actId="1076"/>
          <ac:spMkLst>
            <pc:docMk/>
            <pc:sldMk cId="3052383402" sldId="550145314"/>
            <ac:spMk id="64" creationId="{2AE475A6-010C-953E-FE1E-4177C875AA32}"/>
          </ac:spMkLst>
        </pc:spChg>
        <pc:spChg chg="add mod">
          <ac:chgData name="Sriram Kodey" userId="312db67c776a52f3" providerId="LiveId" clId="{E0CBD8FB-6BF7-4FCE-BAE1-A813926900AF}" dt="2024-05-29T12:13:02.999" v="8035" actId="20577"/>
          <ac:spMkLst>
            <pc:docMk/>
            <pc:sldMk cId="3052383402" sldId="550145314"/>
            <ac:spMk id="65" creationId="{8BDAD20C-FAD0-061B-778F-4F13A7AFA388}"/>
          </ac:spMkLst>
        </pc:spChg>
        <pc:spChg chg="mod">
          <ac:chgData name="Sriram Kodey" userId="312db67c776a52f3" providerId="LiveId" clId="{E0CBD8FB-6BF7-4FCE-BAE1-A813926900AF}" dt="2024-05-29T04:48:09.174" v="5751" actId="14100"/>
          <ac:spMkLst>
            <pc:docMk/>
            <pc:sldMk cId="3052383402" sldId="550145314"/>
            <ac:spMk id="67" creationId="{76BA6052-4F3C-3C3F-3EDD-D7ADEB287D53}"/>
          </ac:spMkLst>
        </pc:spChg>
        <pc:spChg chg="mod">
          <ac:chgData name="Sriram Kodey" userId="312db67c776a52f3" providerId="LiveId" clId="{E0CBD8FB-6BF7-4FCE-BAE1-A813926900AF}" dt="2024-05-29T04:41:27.967" v="5717" actId="20577"/>
          <ac:spMkLst>
            <pc:docMk/>
            <pc:sldMk cId="3052383402" sldId="550145314"/>
            <ac:spMk id="73" creationId="{3DEA129C-D717-7156-F6AC-49546A0E5F4E}"/>
          </ac:spMkLst>
        </pc:spChg>
        <pc:spChg chg="mod">
          <ac:chgData name="Sriram Kodey" userId="312db67c776a52f3" providerId="LiveId" clId="{E0CBD8FB-6BF7-4FCE-BAE1-A813926900AF}" dt="2024-05-29T03:21:43.812" v="4642" actId="20577"/>
          <ac:spMkLst>
            <pc:docMk/>
            <pc:sldMk cId="3052383402" sldId="550145314"/>
            <ac:spMk id="78" creationId="{0D8DA84B-3368-812B-D189-FD80BB3474FA}"/>
          </ac:spMkLst>
        </pc:spChg>
        <pc:spChg chg="mod">
          <ac:chgData name="Sriram Kodey" userId="312db67c776a52f3" providerId="LiveId" clId="{E0CBD8FB-6BF7-4FCE-BAE1-A813926900AF}" dt="2024-05-29T03:48:55.254" v="5090" actId="20577"/>
          <ac:spMkLst>
            <pc:docMk/>
            <pc:sldMk cId="3052383402" sldId="550145314"/>
            <ac:spMk id="83" creationId="{8312A7CD-8C12-910F-5082-D5C8B794338A}"/>
          </ac:spMkLst>
        </pc:spChg>
        <pc:spChg chg="mod">
          <ac:chgData name="Sriram Kodey" userId="312db67c776a52f3" providerId="LiveId" clId="{E0CBD8FB-6BF7-4FCE-BAE1-A813926900AF}" dt="2024-05-29T14:22:24.943" v="8120" actId="255"/>
          <ac:spMkLst>
            <pc:docMk/>
            <pc:sldMk cId="3052383402" sldId="550145314"/>
            <ac:spMk id="86" creationId="{E2F03C6E-5230-E875-D501-E28AF1FC6E09}"/>
          </ac:spMkLst>
        </pc:spChg>
        <pc:spChg chg="add mod">
          <ac:chgData name="Sriram Kodey" userId="312db67c776a52f3" providerId="LiveId" clId="{E0CBD8FB-6BF7-4FCE-BAE1-A813926900AF}" dt="2024-05-29T14:14:27.068" v="8067" actId="1076"/>
          <ac:spMkLst>
            <pc:docMk/>
            <pc:sldMk cId="3052383402" sldId="550145314"/>
            <ac:spMk id="87" creationId="{C8797C56-653A-5D95-0D86-3BB8AA17D623}"/>
          </ac:spMkLst>
        </pc:spChg>
        <pc:spChg chg="add mod">
          <ac:chgData name="Sriram Kodey" userId="312db67c776a52f3" providerId="LiveId" clId="{E0CBD8FB-6BF7-4FCE-BAE1-A813926900AF}" dt="2024-05-30T00:35:33.130" v="8345" actId="20577"/>
          <ac:spMkLst>
            <pc:docMk/>
            <pc:sldMk cId="3052383402" sldId="550145314"/>
            <ac:spMk id="88" creationId="{4AE5B9E3-52F3-3A9D-E695-FF815466A3CD}"/>
          </ac:spMkLst>
        </pc:spChg>
        <pc:spChg chg="add mod">
          <ac:chgData name="Sriram Kodey" userId="312db67c776a52f3" providerId="LiveId" clId="{E0CBD8FB-6BF7-4FCE-BAE1-A813926900AF}" dt="2024-05-29T05:55:17.632" v="7082" actId="1076"/>
          <ac:spMkLst>
            <pc:docMk/>
            <pc:sldMk cId="3052383402" sldId="550145314"/>
            <ac:spMk id="89" creationId="{411EE6B7-E9CA-A66C-3887-47C81D435E92}"/>
          </ac:spMkLst>
        </pc:spChg>
        <pc:spChg chg="add mod">
          <ac:chgData name="Sriram Kodey" userId="312db67c776a52f3" providerId="LiveId" clId="{E0CBD8FB-6BF7-4FCE-BAE1-A813926900AF}" dt="2024-05-29T05:56:24.627" v="7093" actId="1076"/>
          <ac:spMkLst>
            <pc:docMk/>
            <pc:sldMk cId="3052383402" sldId="550145314"/>
            <ac:spMk id="90" creationId="{CE268E0F-4415-6103-89BF-5B5143A1040F}"/>
          </ac:spMkLst>
        </pc:spChg>
        <pc:spChg chg="del mod">
          <ac:chgData name="Sriram Kodey" userId="312db67c776a52f3" providerId="LiveId" clId="{E0CBD8FB-6BF7-4FCE-BAE1-A813926900AF}" dt="2024-05-29T03:55:14.645" v="5224" actId="478"/>
          <ac:spMkLst>
            <pc:docMk/>
            <pc:sldMk cId="3052383402" sldId="550145314"/>
            <ac:spMk id="230" creationId="{856DEBF5-49C6-C09C-B14F-2F635FC2B493}"/>
          </ac:spMkLst>
        </pc:spChg>
        <pc:spChg chg="del mod">
          <ac:chgData name="Sriram Kodey" userId="312db67c776a52f3" providerId="LiveId" clId="{E0CBD8FB-6BF7-4FCE-BAE1-A813926900AF}" dt="2024-05-29T03:55:13.320" v="5223" actId="478"/>
          <ac:spMkLst>
            <pc:docMk/>
            <pc:sldMk cId="3052383402" sldId="550145314"/>
            <ac:spMk id="231" creationId="{4E56F92C-5710-6CE3-CD8E-72F100CF2A1B}"/>
          </ac:spMkLst>
        </pc:spChg>
        <pc:spChg chg="del mod">
          <ac:chgData name="Sriram Kodey" userId="312db67c776a52f3" providerId="LiveId" clId="{E0CBD8FB-6BF7-4FCE-BAE1-A813926900AF}" dt="2024-05-29T03:55:05.799" v="5219" actId="478"/>
          <ac:spMkLst>
            <pc:docMk/>
            <pc:sldMk cId="3052383402" sldId="550145314"/>
            <ac:spMk id="232" creationId="{BAB9F22B-A5D5-4B71-31AF-AA226E21AA44}"/>
          </ac:spMkLst>
        </pc:spChg>
        <pc:spChg chg="del mod">
          <ac:chgData name="Sriram Kodey" userId="312db67c776a52f3" providerId="LiveId" clId="{E0CBD8FB-6BF7-4FCE-BAE1-A813926900AF}" dt="2024-05-29T03:55:10.394" v="5221" actId="478"/>
          <ac:spMkLst>
            <pc:docMk/>
            <pc:sldMk cId="3052383402" sldId="550145314"/>
            <ac:spMk id="233" creationId="{4AF8F4C2-349B-F66B-89D8-0842E129C676}"/>
          </ac:spMkLst>
        </pc:spChg>
        <pc:grpChg chg="mod">
          <ac:chgData name="Sriram Kodey" userId="312db67c776a52f3" providerId="LiveId" clId="{E0CBD8FB-6BF7-4FCE-BAE1-A813926900AF}" dt="2024-05-28T22:26:33.744" v="3283" actId="14100"/>
          <ac:grpSpMkLst>
            <pc:docMk/>
            <pc:sldMk cId="3052383402" sldId="550145314"/>
            <ac:grpSpMk id="3" creationId="{6B42F7D0-1CE3-D549-E681-F83E242055F6}"/>
          </ac:grpSpMkLst>
        </pc:grpChg>
        <pc:grpChg chg="mod">
          <ac:chgData name="Sriram Kodey" userId="312db67c776a52f3" providerId="LiveId" clId="{E0CBD8FB-6BF7-4FCE-BAE1-A813926900AF}" dt="2024-05-28T22:28:23.620" v="3292" actId="14100"/>
          <ac:grpSpMkLst>
            <pc:docMk/>
            <pc:sldMk cId="3052383402" sldId="550145314"/>
            <ac:grpSpMk id="5" creationId="{C4989B81-0C73-793D-4512-618777010A33}"/>
          </ac:grpSpMkLst>
        </pc:grpChg>
        <pc:grpChg chg="mod">
          <ac:chgData name="Sriram Kodey" userId="312db67c776a52f3" providerId="LiveId" clId="{E0CBD8FB-6BF7-4FCE-BAE1-A813926900AF}" dt="2024-05-29T00:21:52.995" v="3542" actId="14100"/>
          <ac:grpSpMkLst>
            <pc:docMk/>
            <pc:sldMk cId="3052383402" sldId="550145314"/>
            <ac:grpSpMk id="10" creationId="{BCED6FCA-1EB6-D8C9-6404-2917DE82ED62}"/>
          </ac:grpSpMkLst>
        </pc:grpChg>
        <pc:grpChg chg="mod">
          <ac:chgData name="Sriram Kodey" userId="312db67c776a52f3" providerId="LiveId" clId="{E0CBD8FB-6BF7-4FCE-BAE1-A813926900AF}" dt="2024-05-28T22:27:08.620" v="3286" actId="14100"/>
          <ac:grpSpMkLst>
            <pc:docMk/>
            <pc:sldMk cId="3052383402" sldId="550145314"/>
            <ac:grpSpMk id="70" creationId="{CC06F5F3-8C7C-7F88-FBBF-450A2785F40E}"/>
          </ac:grpSpMkLst>
        </pc:grpChg>
        <pc:grpChg chg="mod">
          <ac:chgData name="Sriram Kodey" userId="312db67c776a52f3" providerId="LiveId" clId="{E0CBD8FB-6BF7-4FCE-BAE1-A813926900AF}" dt="2024-05-28T22:28:34.161" v="3293" actId="14100"/>
          <ac:grpSpMkLst>
            <pc:docMk/>
            <pc:sldMk cId="3052383402" sldId="550145314"/>
            <ac:grpSpMk id="75" creationId="{6B154570-AF3C-C515-B544-BBBE28FC9D2D}"/>
          </ac:grpSpMkLst>
        </pc:grpChg>
        <pc:grpChg chg="mod">
          <ac:chgData name="Sriram Kodey" userId="312db67c776a52f3" providerId="LiveId" clId="{E0CBD8FB-6BF7-4FCE-BAE1-A813926900AF}" dt="2024-05-29T00:22:00.459" v="3543" actId="14100"/>
          <ac:grpSpMkLst>
            <pc:docMk/>
            <pc:sldMk cId="3052383402" sldId="550145314"/>
            <ac:grpSpMk id="80" creationId="{0E6CE339-14CC-70D3-E113-3C1C4B49426F}"/>
          </ac:grpSpMkLst>
        </pc:grpChg>
        <pc:picChg chg="add mod">
          <ac:chgData name="Sriram Kodey" userId="312db67c776a52f3" providerId="LiveId" clId="{E0CBD8FB-6BF7-4FCE-BAE1-A813926900AF}" dt="2024-05-29T01:22:02.715" v="3757" actId="1076"/>
          <ac:picMkLst>
            <pc:docMk/>
            <pc:sldMk cId="3052383402" sldId="550145314"/>
            <ac:picMk id="2" creationId="{E3DBF87C-FD9F-69EF-ECE9-CE3BD6144B4F}"/>
          </ac:picMkLst>
        </pc:picChg>
        <pc:picChg chg="add del mod">
          <ac:chgData name="Sriram Kodey" userId="312db67c776a52f3" providerId="LiveId" clId="{E0CBD8FB-6BF7-4FCE-BAE1-A813926900AF}" dt="2024-05-28T18:34:51.779" v="1425" actId="478"/>
          <ac:picMkLst>
            <pc:docMk/>
            <pc:sldMk cId="3052383402" sldId="550145314"/>
            <ac:picMk id="4" creationId="{161E1E79-34D4-34C7-EC95-B0E54F527C13}"/>
          </ac:picMkLst>
        </pc:picChg>
        <pc:picChg chg="add del mod">
          <ac:chgData name="Sriram Kodey" userId="312db67c776a52f3" providerId="LiveId" clId="{E0CBD8FB-6BF7-4FCE-BAE1-A813926900AF}" dt="2024-05-29T00:14:51.888" v="3534" actId="478"/>
          <ac:picMkLst>
            <pc:docMk/>
            <pc:sldMk cId="3052383402" sldId="550145314"/>
            <ac:picMk id="11" creationId="{406FB797-F76A-858A-2AD6-CD08CEFDF856}"/>
          </ac:picMkLst>
        </pc:picChg>
        <pc:picChg chg="add mod ord modCrop">
          <ac:chgData name="Sriram Kodey" userId="312db67c776a52f3" providerId="LiveId" clId="{E0CBD8FB-6BF7-4FCE-BAE1-A813926900AF}" dt="2024-05-29T03:42:02.701" v="4999" actId="1076"/>
          <ac:picMkLst>
            <pc:docMk/>
            <pc:sldMk cId="3052383402" sldId="550145314"/>
            <ac:picMk id="13" creationId="{2316E0AF-474F-9062-2DD4-CE17E354B462}"/>
          </ac:picMkLst>
        </pc:picChg>
        <pc:picChg chg="add mod ord">
          <ac:chgData name="Sriram Kodey" userId="312db67c776a52f3" providerId="LiveId" clId="{E0CBD8FB-6BF7-4FCE-BAE1-A813926900AF}" dt="2024-05-29T03:42:09.817" v="5000" actId="1076"/>
          <ac:picMkLst>
            <pc:docMk/>
            <pc:sldMk cId="3052383402" sldId="550145314"/>
            <ac:picMk id="15" creationId="{4C357573-5821-0127-55A6-14AD6DA1206E}"/>
          </ac:picMkLst>
        </pc:picChg>
        <pc:picChg chg="add mod">
          <ac:chgData name="Sriram Kodey" userId="312db67c776a52f3" providerId="LiveId" clId="{E0CBD8FB-6BF7-4FCE-BAE1-A813926900AF}" dt="2024-05-29T12:09:15.959" v="7774" actId="14100"/>
          <ac:picMkLst>
            <pc:docMk/>
            <pc:sldMk cId="3052383402" sldId="550145314"/>
            <ac:picMk id="17" creationId="{5C37EEAB-3A40-AB40-6AB6-2291A6EEBEAF}"/>
          </ac:picMkLst>
        </pc:picChg>
        <pc:picChg chg="add mod modCrop">
          <ac:chgData name="Sriram Kodey" userId="312db67c776a52f3" providerId="LiveId" clId="{E0CBD8FB-6BF7-4FCE-BAE1-A813926900AF}" dt="2024-05-29T03:40:32.288" v="4947" actId="1076"/>
          <ac:picMkLst>
            <pc:docMk/>
            <pc:sldMk cId="3052383402" sldId="550145314"/>
            <ac:picMk id="22" creationId="{147D41EE-D90B-1B01-DC12-3B912BDCBE1B}"/>
          </ac:picMkLst>
        </pc:picChg>
        <pc:picChg chg="add del mod modCrop">
          <ac:chgData name="Sriram Kodey" userId="312db67c776a52f3" providerId="LiveId" clId="{E0CBD8FB-6BF7-4FCE-BAE1-A813926900AF}" dt="2024-05-30T00:09:48.824" v="8124" actId="478"/>
          <ac:picMkLst>
            <pc:docMk/>
            <pc:sldMk cId="3052383402" sldId="550145314"/>
            <ac:picMk id="24" creationId="{072B5C70-009A-EF0C-D800-389ECBFFB579}"/>
          </ac:picMkLst>
        </pc:picChg>
        <pc:picChg chg="add mod ord">
          <ac:chgData name="Sriram Kodey" userId="312db67c776a52f3" providerId="LiveId" clId="{E0CBD8FB-6BF7-4FCE-BAE1-A813926900AF}" dt="2024-05-29T05:56:59.888" v="7098" actId="1076"/>
          <ac:picMkLst>
            <pc:docMk/>
            <pc:sldMk cId="3052383402" sldId="550145314"/>
            <ac:picMk id="26" creationId="{55F4080A-81C5-9537-90C9-80B60ED4549A}"/>
          </ac:picMkLst>
        </pc:picChg>
        <pc:picChg chg="add mod">
          <ac:chgData name="Sriram Kodey" userId="312db67c776a52f3" providerId="LiveId" clId="{E0CBD8FB-6BF7-4FCE-BAE1-A813926900AF}" dt="2024-05-29T12:09:05.938" v="7771" actId="1076"/>
          <ac:picMkLst>
            <pc:docMk/>
            <pc:sldMk cId="3052383402" sldId="550145314"/>
            <ac:picMk id="27" creationId="{AEB1B3AB-9797-4335-3643-D58A6938BE3B}"/>
          </ac:picMkLst>
        </pc:picChg>
        <pc:picChg chg="add mod">
          <ac:chgData name="Sriram Kodey" userId="312db67c776a52f3" providerId="LiveId" clId="{E0CBD8FB-6BF7-4FCE-BAE1-A813926900AF}" dt="2024-05-29T14:22:53.659" v="8122" actId="1076"/>
          <ac:picMkLst>
            <pc:docMk/>
            <pc:sldMk cId="3052383402" sldId="550145314"/>
            <ac:picMk id="28" creationId="{4B45289A-10AE-4388-892F-823124E33811}"/>
          </ac:picMkLst>
        </pc:picChg>
        <pc:picChg chg="add del mod">
          <ac:chgData name="Sriram Kodey" userId="312db67c776a52f3" providerId="LiveId" clId="{E0CBD8FB-6BF7-4FCE-BAE1-A813926900AF}" dt="2024-05-28T19:53:22.203" v="3137" actId="478"/>
          <ac:picMkLst>
            <pc:docMk/>
            <pc:sldMk cId="3052383402" sldId="550145314"/>
            <ac:picMk id="28" creationId="{D877F523-775D-CC97-4BC1-A9AB76132836}"/>
          </ac:picMkLst>
        </pc:picChg>
        <pc:picChg chg="add mod">
          <ac:chgData name="Sriram Kodey" userId="312db67c776a52f3" providerId="LiveId" clId="{E0CBD8FB-6BF7-4FCE-BAE1-A813926900AF}" dt="2024-05-29T03:47:39.593" v="5003" actId="1076"/>
          <ac:picMkLst>
            <pc:docMk/>
            <pc:sldMk cId="3052383402" sldId="550145314"/>
            <ac:picMk id="29" creationId="{716F51E8-C85C-1408-6C8E-C49646B2C4F5}"/>
          </ac:picMkLst>
        </pc:picChg>
        <pc:picChg chg="add del mod">
          <ac:chgData name="Sriram Kodey" userId="312db67c776a52f3" providerId="LiveId" clId="{E0CBD8FB-6BF7-4FCE-BAE1-A813926900AF}" dt="2024-05-28T19:26:35.981" v="2530" actId="478"/>
          <ac:picMkLst>
            <pc:docMk/>
            <pc:sldMk cId="3052383402" sldId="550145314"/>
            <ac:picMk id="32" creationId="{985979D4-3863-7CAA-FFAC-F12DBDF02914}"/>
          </ac:picMkLst>
        </pc:picChg>
        <pc:picChg chg="add mod">
          <ac:chgData name="Sriram Kodey" userId="312db67c776a52f3" providerId="LiveId" clId="{E0CBD8FB-6BF7-4FCE-BAE1-A813926900AF}" dt="2024-05-29T13:32:47.958" v="8055" actId="1076"/>
          <ac:picMkLst>
            <pc:docMk/>
            <pc:sldMk cId="3052383402" sldId="550145314"/>
            <ac:picMk id="33" creationId="{B0109DA2-71F7-DA17-7BC7-63D72F100AEC}"/>
          </ac:picMkLst>
        </pc:picChg>
        <pc:picChg chg="add del mod">
          <ac:chgData name="Sriram Kodey" userId="312db67c776a52f3" providerId="LiveId" clId="{E0CBD8FB-6BF7-4FCE-BAE1-A813926900AF}" dt="2024-05-29T00:46:15.924" v="3620" actId="478"/>
          <ac:picMkLst>
            <pc:docMk/>
            <pc:sldMk cId="3052383402" sldId="550145314"/>
            <ac:picMk id="33" creationId="{F773327B-257A-FAED-308F-8A1A50C9088A}"/>
          </ac:picMkLst>
        </pc:picChg>
        <pc:picChg chg="add mod modCrop">
          <ac:chgData name="Sriram Kodey" userId="312db67c776a52f3" providerId="LiveId" clId="{E0CBD8FB-6BF7-4FCE-BAE1-A813926900AF}" dt="2024-05-30T00:10:58.101" v="8135" actId="1076"/>
          <ac:picMkLst>
            <pc:docMk/>
            <pc:sldMk cId="3052383402" sldId="550145314"/>
            <ac:picMk id="35" creationId="{91C5E0C0-AF0F-8727-DAFE-1BC9ED378CD5}"/>
          </ac:picMkLst>
        </pc:picChg>
        <pc:picChg chg="add mod modCrop">
          <ac:chgData name="Sriram Kodey" userId="312db67c776a52f3" providerId="LiveId" clId="{E0CBD8FB-6BF7-4FCE-BAE1-A813926900AF}" dt="2024-05-29T05:56:33.201" v="7094" actId="1076"/>
          <ac:picMkLst>
            <pc:docMk/>
            <pc:sldMk cId="3052383402" sldId="550145314"/>
            <ac:picMk id="36" creationId="{C3A94161-78F5-1819-CBE1-D85A994305C2}"/>
          </ac:picMkLst>
        </pc:picChg>
        <pc:picChg chg="add del mod">
          <ac:chgData name="Sriram Kodey" userId="312db67c776a52f3" providerId="LiveId" clId="{E0CBD8FB-6BF7-4FCE-BAE1-A813926900AF}" dt="2024-05-29T03:06:28.243" v="4367" actId="478"/>
          <ac:picMkLst>
            <pc:docMk/>
            <pc:sldMk cId="3052383402" sldId="550145314"/>
            <ac:picMk id="37" creationId="{72C464D9-C7FE-D04A-763E-0F3B079DC46E}"/>
          </ac:picMkLst>
        </pc:picChg>
        <pc:picChg chg="add mod">
          <ac:chgData name="Sriram Kodey" userId="312db67c776a52f3" providerId="LiveId" clId="{E0CBD8FB-6BF7-4FCE-BAE1-A813926900AF}" dt="2024-05-29T05:57:08.584" v="7099" actId="1076"/>
          <ac:picMkLst>
            <pc:docMk/>
            <pc:sldMk cId="3052383402" sldId="550145314"/>
            <ac:picMk id="38" creationId="{E1B5BE5B-92B5-7C77-C647-A5D95D32BDD9}"/>
          </ac:picMkLst>
        </pc:picChg>
        <pc:picChg chg="add del mod">
          <ac:chgData name="Sriram Kodey" userId="312db67c776a52f3" providerId="LiveId" clId="{E0CBD8FB-6BF7-4FCE-BAE1-A813926900AF}" dt="2024-05-29T12:37:15.940" v="8036" actId="478"/>
          <ac:picMkLst>
            <pc:docMk/>
            <pc:sldMk cId="3052383402" sldId="550145314"/>
            <ac:picMk id="39" creationId="{C473A98A-2366-07DB-FF41-0165916DB35B}"/>
          </ac:picMkLst>
        </pc:picChg>
        <pc:picChg chg="add mod modCrop">
          <ac:chgData name="Sriram Kodey" userId="312db67c776a52f3" providerId="LiveId" clId="{E0CBD8FB-6BF7-4FCE-BAE1-A813926900AF}" dt="2024-05-29T13:06:57.296" v="8042" actId="732"/>
          <ac:picMkLst>
            <pc:docMk/>
            <pc:sldMk cId="3052383402" sldId="550145314"/>
            <ac:picMk id="40" creationId="{0D847D13-F60B-1C05-AA31-00B6C3402662}"/>
          </ac:picMkLst>
        </pc:picChg>
        <pc:picChg chg="add mod">
          <ac:chgData name="Sriram Kodey" userId="312db67c776a52f3" providerId="LiveId" clId="{E0CBD8FB-6BF7-4FCE-BAE1-A813926900AF}" dt="2024-05-29T03:17:46.654" v="4565" actId="1076"/>
          <ac:picMkLst>
            <pc:docMk/>
            <pc:sldMk cId="3052383402" sldId="550145314"/>
            <ac:picMk id="42" creationId="{B8D6EC7B-C883-DB54-3A3A-42CA9F6CA14D}"/>
          </ac:picMkLst>
        </pc:picChg>
        <pc:picChg chg="add mod">
          <ac:chgData name="Sriram Kodey" userId="312db67c776a52f3" providerId="LiveId" clId="{E0CBD8FB-6BF7-4FCE-BAE1-A813926900AF}" dt="2024-05-29T03:16:56.042" v="4559" actId="1076"/>
          <ac:picMkLst>
            <pc:docMk/>
            <pc:sldMk cId="3052383402" sldId="550145314"/>
            <ac:picMk id="46" creationId="{D3CE4CA5-B1E9-A8F2-8A31-17CA395DFE97}"/>
          </ac:picMkLst>
        </pc:picChg>
        <pc:picChg chg="add del mod">
          <ac:chgData name="Sriram Kodey" userId="312db67c776a52f3" providerId="LiveId" clId="{E0CBD8FB-6BF7-4FCE-BAE1-A813926900AF}" dt="2024-05-29T11:41:34.700" v="7469" actId="478"/>
          <ac:picMkLst>
            <pc:docMk/>
            <pc:sldMk cId="3052383402" sldId="550145314"/>
            <ac:picMk id="68" creationId="{1CEC19A9-E9CE-92F4-D278-407042117538}"/>
          </ac:picMkLst>
        </pc:picChg>
        <pc:cxnChg chg="add del mod">
          <ac:chgData name="Sriram Kodey" userId="312db67c776a52f3" providerId="LiveId" clId="{E0CBD8FB-6BF7-4FCE-BAE1-A813926900AF}" dt="2024-05-29T02:43:25.220" v="3949" actId="478"/>
          <ac:cxnSpMkLst>
            <pc:docMk/>
            <pc:sldMk cId="3052383402" sldId="550145314"/>
            <ac:cxnSpMk id="24" creationId="{2732B46F-FBA8-3662-0FE3-25EA90BED04E}"/>
          </ac:cxnSpMkLst>
        </pc:cxnChg>
        <pc:cxnChg chg="add mod">
          <ac:chgData name="Sriram Kodey" userId="312db67c776a52f3" providerId="LiveId" clId="{E0CBD8FB-6BF7-4FCE-BAE1-A813926900AF}" dt="2024-05-29T14:17:46.862" v="8089" actId="13822"/>
          <ac:cxnSpMkLst>
            <pc:docMk/>
            <pc:sldMk cId="3052383402" sldId="550145314"/>
            <ac:cxnSpMk id="32" creationId="{1B34A6FD-DC4B-7DF6-C5D3-DE579027A1AC}"/>
          </ac:cxnSpMkLst>
        </pc:cxnChg>
        <pc:cxnChg chg="add mod">
          <ac:chgData name="Sriram Kodey" userId="312db67c776a52f3" providerId="LiveId" clId="{E0CBD8FB-6BF7-4FCE-BAE1-A813926900AF}" dt="2024-05-29T14:17:39.675" v="8088" actId="13822"/>
          <ac:cxnSpMkLst>
            <pc:docMk/>
            <pc:sldMk cId="3052383402" sldId="550145314"/>
            <ac:cxnSpMk id="48" creationId="{EFD58E56-D8DB-8DC6-2C6D-A06E1BDE8D83}"/>
          </ac:cxnSpMkLst>
        </pc:cxnChg>
        <pc:cxnChg chg="add mod">
          <ac:chgData name="Sriram Kodey" userId="312db67c776a52f3" providerId="LiveId" clId="{E0CBD8FB-6BF7-4FCE-BAE1-A813926900AF}" dt="2024-05-29T14:17:13.298" v="8086" actId="13822"/>
          <ac:cxnSpMkLst>
            <pc:docMk/>
            <pc:sldMk cId="3052383402" sldId="550145314"/>
            <ac:cxnSpMk id="50" creationId="{26BA7FAE-4040-3D8F-92E4-E9C647A9EF5F}"/>
          </ac:cxnSpMkLst>
        </pc:cxnChg>
        <pc:cxnChg chg="add mod">
          <ac:chgData name="Sriram Kodey" userId="312db67c776a52f3" providerId="LiveId" clId="{E0CBD8FB-6BF7-4FCE-BAE1-A813926900AF}" dt="2024-05-29T14:17:23.122" v="8087" actId="1076"/>
          <ac:cxnSpMkLst>
            <pc:docMk/>
            <pc:sldMk cId="3052383402" sldId="550145314"/>
            <ac:cxnSpMk id="53" creationId="{C79B0FBB-4853-66A8-A45F-E69C3642620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F6C181-B82C-4DB2-B066-5B151E0390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1F826F3-7876-47B3-8114-2597FFE9A3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94459D-4ED9-42C0-9886-E4318E66D659}" type="datetimeFigureOut">
              <a:rPr lang="en-US" smtClean="0"/>
              <a:t>5/29/2024</a:t>
            </a:fld>
            <a:endParaRPr lang="en-US"/>
          </a:p>
        </p:txBody>
      </p:sp>
      <p:sp>
        <p:nvSpPr>
          <p:cNvPr id="4" name="Footer Placeholder 3">
            <a:extLst>
              <a:ext uri="{FF2B5EF4-FFF2-40B4-BE49-F238E27FC236}">
                <a16:creationId xmlns:a16="http://schemas.microsoft.com/office/drawing/2014/main" id="{9DD327B3-5476-464E-980C-BBFC7A04D2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490A86-3E8D-4F4E-A788-A326696223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A3890-E2AF-42F7-93E9-CC3045D41984}" type="slidenum">
              <a:rPr lang="en-US" smtClean="0"/>
              <a:t>‹#›</a:t>
            </a:fld>
            <a:endParaRPr lang="en-US"/>
          </a:p>
        </p:txBody>
      </p:sp>
    </p:spTree>
    <p:extLst>
      <p:ext uri="{BB962C8B-B14F-4D97-AF65-F5344CB8AC3E}">
        <p14:creationId xmlns:p14="http://schemas.microsoft.com/office/powerpoint/2010/main" val="1666860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D4E3-4240-D348-8158-8C8512241F01}" type="datetimeFigureOut">
              <a:rPr lang="en-US" smtClean="0"/>
              <a:t>5/29/2024</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EEC63-ADBB-0446-8D74-4B0083EE59B6}" type="slidenum">
              <a:rPr lang="en-US" smtClean="0"/>
              <a:t>‹#›</a:t>
            </a:fld>
            <a:endParaRPr lang="en-US"/>
          </a:p>
        </p:txBody>
      </p:sp>
    </p:spTree>
    <p:extLst>
      <p:ext uri="{BB962C8B-B14F-4D97-AF65-F5344CB8AC3E}">
        <p14:creationId xmlns:p14="http://schemas.microsoft.com/office/powerpoint/2010/main" val="3425362007"/>
      </p:ext>
    </p:extLst>
  </p:cSld>
  <p:clrMap bg1="lt1" tx1="dk1" bg2="lt2" tx2="dk2" accent1="accent1" accent2="accent2" accent3="accent3" accent4="accent4" accent5="accent5" accent6="accent6" hlink="hlink" folHlink="folHlink"/>
  <p:notesStyle>
    <a:lvl1pPr marL="0" algn="l" defTabSz="822686" rtl="0" eaLnBrk="1" latinLnBrk="0" hangingPunct="1">
      <a:defRPr sz="1080" kern="1200">
        <a:solidFill>
          <a:schemeClr val="tx1"/>
        </a:solidFill>
        <a:latin typeface="+mn-lt"/>
        <a:ea typeface="+mn-ea"/>
        <a:cs typeface="+mn-cs"/>
      </a:defRPr>
    </a:lvl1pPr>
    <a:lvl2pPr marL="411343" algn="l" defTabSz="822686" rtl="0" eaLnBrk="1" latinLnBrk="0" hangingPunct="1">
      <a:defRPr sz="1080" kern="1200">
        <a:solidFill>
          <a:schemeClr val="tx1"/>
        </a:solidFill>
        <a:latin typeface="+mn-lt"/>
        <a:ea typeface="+mn-ea"/>
        <a:cs typeface="+mn-cs"/>
      </a:defRPr>
    </a:lvl2pPr>
    <a:lvl3pPr marL="822686" algn="l" defTabSz="822686" rtl="0" eaLnBrk="1" latinLnBrk="0" hangingPunct="1">
      <a:defRPr sz="1080" kern="1200">
        <a:solidFill>
          <a:schemeClr val="tx1"/>
        </a:solidFill>
        <a:latin typeface="+mn-lt"/>
        <a:ea typeface="+mn-ea"/>
        <a:cs typeface="+mn-cs"/>
      </a:defRPr>
    </a:lvl3pPr>
    <a:lvl4pPr marL="1234028" algn="l" defTabSz="822686" rtl="0" eaLnBrk="1" latinLnBrk="0" hangingPunct="1">
      <a:defRPr sz="1080" kern="1200">
        <a:solidFill>
          <a:schemeClr val="tx1"/>
        </a:solidFill>
        <a:latin typeface="+mn-lt"/>
        <a:ea typeface="+mn-ea"/>
        <a:cs typeface="+mn-cs"/>
      </a:defRPr>
    </a:lvl4pPr>
    <a:lvl5pPr marL="1645370" algn="l" defTabSz="822686" rtl="0" eaLnBrk="1" latinLnBrk="0" hangingPunct="1">
      <a:defRPr sz="1080" kern="1200">
        <a:solidFill>
          <a:schemeClr val="tx1"/>
        </a:solidFill>
        <a:latin typeface="+mn-lt"/>
        <a:ea typeface="+mn-ea"/>
        <a:cs typeface="+mn-cs"/>
      </a:defRPr>
    </a:lvl5pPr>
    <a:lvl6pPr marL="2056713" algn="l" defTabSz="822686" rtl="0" eaLnBrk="1" latinLnBrk="0" hangingPunct="1">
      <a:defRPr sz="1080" kern="1200">
        <a:solidFill>
          <a:schemeClr val="tx1"/>
        </a:solidFill>
        <a:latin typeface="+mn-lt"/>
        <a:ea typeface="+mn-ea"/>
        <a:cs typeface="+mn-cs"/>
      </a:defRPr>
    </a:lvl6pPr>
    <a:lvl7pPr marL="2468055" algn="l" defTabSz="822686" rtl="0" eaLnBrk="1" latinLnBrk="0" hangingPunct="1">
      <a:defRPr sz="1080" kern="1200">
        <a:solidFill>
          <a:schemeClr val="tx1"/>
        </a:solidFill>
        <a:latin typeface="+mn-lt"/>
        <a:ea typeface="+mn-ea"/>
        <a:cs typeface="+mn-cs"/>
      </a:defRPr>
    </a:lvl7pPr>
    <a:lvl8pPr marL="2879398" algn="l" defTabSz="822686" rtl="0" eaLnBrk="1" latinLnBrk="0" hangingPunct="1">
      <a:defRPr sz="1080" kern="1200">
        <a:solidFill>
          <a:schemeClr val="tx1"/>
        </a:solidFill>
        <a:latin typeface="+mn-lt"/>
        <a:ea typeface="+mn-ea"/>
        <a:cs typeface="+mn-cs"/>
      </a:defRPr>
    </a:lvl8pPr>
    <a:lvl9pPr marL="3290740" algn="l" defTabSz="822686"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0188" y="1143000"/>
            <a:ext cx="3857625" cy="3086100"/>
          </a:xfrm>
        </p:spPr>
      </p:sp>
      <p:sp>
        <p:nvSpPr>
          <p:cNvPr id="3" name="Notes Placeholder 2"/>
          <p:cNvSpPr>
            <a:spLocks noGrp="1"/>
          </p:cNvSpPr>
          <p:nvPr>
            <p:ph type="body" idx="1"/>
          </p:nvPr>
        </p:nvSpPr>
        <p:spPr/>
        <p:txBody>
          <a:bodyPr/>
          <a:lstStyle/>
          <a:p>
            <a:r>
              <a:rPr lang="en-US" dirty="0"/>
              <a:t>We are living in very exciting times, we are witnessing how autonomous systems are revolutionizing the world we live in. As robots, or autonomous systems, become more pervasive in our everyday life, we find more and more </a:t>
            </a:r>
            <a:r>
              <a:rPr lang="en-US" dirty="0" err="1"/>
              <a:t>sitations</a:t>
            </a:r>
            <a:r>
              <a:rPr lang="en-US" dirty="0"/>
              <a:t> where, we as humans, must interact with them.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5971F-2B41-A144-9316-2BE9C73EB9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318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B9A20FE-6E06-4328-90CF-B411489E016D}"/>
              </a:ext>
            </a:extLst>
          </p:cNvPr>
          <p:cNvSpPr>
            <a:spLocks noGrp="1"/>
          </p:cNvSpPr>
          <p:nvPr>
            <p:ph type="body" sz="quarter" idx="10" hasCustomPrompt="1"/>
          </p:nvPr>
        </p:nvSpPr>
        <p:spPr>
          <a:xfrm>
            <a:off x="879061" y="914404"/>
            <a:ext cx="16872914" cy="1092201"/>
          </a:xfrm>
          <a:prstGeom prst="rect">
            <a:avLst/>
          </a:prstGeom>
        </p:spPr>
        <p:txBody>
          <a:bodyPr lIns="0" rIns="0"/>
          <a:lstStyle>
            <a:lvl1pPr>
              <a:defRPr sz="5500">
                <a:solidFill>
                  <a:schemeClr val="bg1">
                    <a:lumMod val="85000"/>
                    <a:lumOff val="15000"/>
                  </a:schemeClr>
                </a:solidFill>
              </a:defRPr>
            </a:lvl1pPr>
          </a:lstStyle>
          <a:p>
            <a:pPr lvl="0"/>
            <a:r>
              <a:rPr lang="en-US" dirty="0"/>
              <a:t>Title Of Research Poster Should Not Exceed One Line</a:t>
            </a:r>
          </a:p>
        </p:txBody>
      </p:sp>
      <p:sp>
        <p:nvSpPr>
          <p:cNvPr id="16" name="Text Placeholder 15">
            <a:extLst>
              <a:ext uri="{FF2B5EF4-FFF2-40B4-BE49-F238E27FC236}">
                <a16:creationId xmlns:a16="http://schemas.microsoft.com/office/drawing/2014/main" id="{ECBCC92D-CCD5-43FC-82BD-5E9907956AEE}"/>
              </a:ext>
            </a:extLst>
          </p:cNvPr>
          <p:cNvSpPr>
            <a:spLocks noGrp="1"/>
          </p:cNvSpPr>
          <p:nvPr>
            <p:ph type="body" sz="quarter" idx="11" hasCustomPrompt="1"/>
          </p:nvPr>
        </p:nvSpPr>
        <p:spPr>
          <a:xfrm>
            <a:off x="879061" y="2213711"/>
            <a:ext cx="16871582" cy="479426"/>
          </a:xfrm>
          <a:prstGeom prst="rect">
            <a:avLst/>
          </a:prstGeom>
        </p:spPr>
        <p:txBody>
          <a:bodyPr lIns="0" rIns="0"/>
          <a:lstStyle>
            <a:lvl1pPr>
              <a:defRPr sz="1833">
                <a:solidFill>
                  <a:schemeClr val="accent4"/>
                </a:solidFill>
              </a:defRPr>
            </a:lvl1pPr>
          </a:lstStyle>
          <a:p>
            <a:pPr marL="0" marR="0" lvl="0" indent="0" algn="l" defTabSz="762032" rtl="0" eaLnBrk="1" fontAlgn="base" latinLnBrk="0" hangingPunct="1">
              <a:lnSpc>
                <a:spcPct val="90000"/>
              </a:lnSpc>
              <a:spcBef>
                <a:spcPts val="2250"/>
              </a:spcBef>
              <a:spcAft>
                <a:spcPts val="2250"/>
              </a:spcAft>
              <a:buClr>
                <a:schemeClr val="bg2"/>
              </a:buClr>
              <a:buSzPct val="100000"/>
              <a:buFontTx/>
              <a:buNone/>
              <a:tabLst/>
              <a:defRPr/>
            </a:pPr>
            <a:r>
              <a:rPr lang="en-US" dirty="0"/>
              <a:t>Author Name, Author Name, Author Name, Author Name, Author Name</a:t>
            </a:r>
          </a:p>
        </p:txBody>
      </p:sp>
      <p:sp>
        <p:nvSpPr>
          <p:cNvPr id="24" name="Text Placeholder 23">
            <a:extLst>
              <a:ext uri="{FF2B5EF4-FFF2-40B4-BE49-F238E27FC236}">
                <a16:creationId xmlns:a16="http://schemas.microsoft.com/office/drawing/2014/main" id="{7ECF36C5-32FA-4114-B53F-13E5495FC013}"/>
              </a:ext>
            </a:extLst>
          </p:cNvPr>
          <p:cNvSpPr>
            <a:spLocks noGrp="1"/>
          </p:cNvSpPr>
          <p:nvPr>
            <p:ph type="body" sz="quarter" idx="12" hasCustomPrompt="1"/>
          </p:nvPr>
        </p:nvSpPr>
        <p:spPr>
          <a:xfrm>
            <a:off x="879062" y="3579814"/>
            <a:ext cx="8070575" cy="952500"/>
          </a:xfrm>
          <a:prstGeom prst="rect">
            <a:avLst/>
          </a:prstGeom>
        </p:spPr>
        <p:txBody>
          <a:bodyPr lIns="0" tIns="0" rIns="0" bIns="0"/>
          <a:lstStyle>
            <a:lvl1pPr>
              <a:defRPr sz="2834">
                <a:solidFill>
                  <a:schemeClr val="bg1">
                    <a:lumMod val="85000"/>
                    <a:lumOff val="15000"/>
                  </a:schemeClr>
                </a:solidFill>
              </a:defRPr>
            </a:lvl1pPr>
          </a:lstStyle>
          <a:p>
            <a:pPr lvl="0"/>
            <a:r>
              <a:rPr lang="en-US" dirty="0"/>
              <a:t>Headline in 34pt should not extend beyond 2 lines</a:t>
            </a:r>
          </a:p>
        </p:txBody>
      </p:sp>
      <p:sp>
        <p:nvSpPr>
          <p:cNvPr id="6" name="Text Placeholder 5">
            <a:extLst>
              <a:ext uri="{FF2B5EF4-FFF2-40B4-BE49-F238E27FC236}">
                <a16:creationId xmlns:a16="http://schemas.microsoft.com/office/drawing/2014/main" id="{0952501D-B4A7-4951-A638-D5A0F01AFCAE}"/>
              </a:ext>
            </a:extLst>
          </p:cNvPr>
          <p:cNvSpPr>
            <a:spLocks noGrp="1"/>
          </p:cNvSpPr>
          <p:nvPr>
            <p:ph type="body" sz="quarter" idx="15" hasCustomPrompt="1"/>
          </p:nvPr>
        </p:nvSpPr>
        <p:spPr>
          <a:xfrm>
            <a:off x="879062" y="8142806"/>
            <a:ext cx="8071115" cy="2392672"/>
          </a:xfrm>
          <a:prstGeom prst="rect">
            <a:avLst/>
          </a:prstGeom>
        </p:spPr>
        <p:txBody>
          <a:bodyPr lIns="0" tIns="0" rIns="0" bIns="0"/>
          <a:lstStyle>
            <a:lvl1pPr>
              <a:lnSpc>
                <a:spcPct val="100000"/>
              </a:lnSpc>
              <a:spcBef>
                <a:spcPts val="501"/>
              </a:spcBef>
              <a:spcAft>
                <a:spcPts val="501"/>
              </a:spcAft>
              <a:buFontTx/>
              <a:buBlip>
                <a:blip r:embed="rId2"/>
              </a:buBlip>
              <a:defRPr sz="1833">
                <a:solidFill>
                  <a:schemeClr val="accent4"/>
                </a:solidFill>
              </a:defRPr>
            </a:lvl1pPr>
          </a:lstStyle>
          <a:p>
            <a:pPr lvl="0"/>
            <a:r>
              <a:rPr lang="en-US" dirty="0"/>
              <a:t>Bulleted list item</a:t>
            </a:r>
          </a:p>
          <a:p>
            <a:pPr lvl="0"/>
            <a:r>
              <a:rPr lang="en-US" dirty="0"/>
              <a:t>Bulleted list item</a:t>
            </a:r>
          </a:p>
          <a:p>
            <a:pPr lvl="0"/>
            <a:r>
              <a:rPr lang="en-US" dirty="0"/>
              <a:t>Bulleted list item</a:t>
            </a:r>
          </a:p>
          <a:p>
            <a:pPr lvl="0"/>
            <a:r>
              <a:rPr lang="en-US" dirty="0"/>
              <a:t>Bulleted list item</a:t>
            </a:r>
          </a:p>
          <a:p>
            <a:pPr marL="0" marR="0" lvl="0" indent="0" algn="l" defTabSz="762032" rtl="0" eaLnBrk="1" fontAlgn="base" latinLnBrk="0" hangingPunct="1">
              <a:lnSpc>
                <a:spcPct val="100000"/>
              </a:lnSpc>
              <a:spcBef>
                <a:spcPts val="501"/>
              </a:spcBef>
              <a:spcAft>
                <a:spcPts val="501"/>
              </a:spcAft>
              <a:buClr>
                <a:schemeClr val="bg2"/>
              </a:buClr>
              <a:buSzPct val="100000"/>
              <a:buFontTx/>
              <a:buBlip>
                <a:blip r:embed="rId2"/>
              </a:buBlip>
              <a:tabLst/>
              <a:defRPr/>
            </a:pPr>
            <a:r>
              <a:rPr lang="en-US" dirty="0"/>
              <a:t>Bulleted list item</a:t>
            </a:r>
          </a:p>
          <a:p>
            <a:pPr marL="0" marR="0" lvl="0" indent="0" algn="l" defTabSz="762032" rtl="0" eaLnBrk="1" fontAlgn="base" latinLnBrk="0" hangingPunct="1">
              <a:lnSpc>
                <a:spcPct val="100000"/>
              </a:lnSpc>
              <a:spcBef>
                <a:spcPts val="501"/>
              </a:spcBef>
              <a:spcAft>
                <a:spcPts val="501"/>
              </a:spcAft>
              <a:buClr>
                <a:schemeClr val="bg2"/>
              </a:buClr>
              <a:buSzPct val="100000"/>
              <a:buFontTx/>
              <a:buBlip>
                <a:blip r:embed="rId2"/>
              </a:buBlip>
              <a:tabLst/>
              <a:defRPr/>
            </a:pPr>
            <a:endParaRPr lang="en-US" dirty="0"/>
          </a:p>
          <a:p>
            <a:pPr lvl="0"/>
            <a:endParaRPr lang="en-US" dirty="0"/>
          </a:p>
          <a:p>
            <a:pPr lvl="0"/>
            <a:endParaRPr lang="en-US" dirty="0"/>
          </a:p>
        </p:txBody>
      </p:sp>
      <p:sp>
        <p:nvSpPr>
          <p:cNvPr id="14" name="Text Placeholder 23">
            <a:extLst>
              <a:ext uri="{FF2B5EF4-FFF2-40B4-BE49-F238E27FC236}">
                <a16:creationId xmlns:a16="http://schemas.microsoft.com/office/drawing/2014/main" id="{7425A374-D776-49D9-A003-C2F8CF59C6F8}"/>
              </a:ext>
            </a:extLst>
          </p:cNvPr>
          <p:cNvSpPr>
            <a:spLocks noGrp="1"/>
          </p:cNvSpPr>
          <p:nvPr>
            <p:ph type="body" sz="quarter" idx="16" hasCustomPrompt="1"/>
          </p:nvPr>
        </p:nvSpPr>
        <p:spPr>
          <a:xfrm>
            <a:off x="879062" y="11505538"/>
            <a:ext cx="8070575" cy="498702"/>
          </a:xfrm>
          <a:prstGeom prst="rect">
            <a:avLst/>
          </a:prstGeom>
        </p:spPr>
        <p:txBody>
          <a:bodyPr lIns="0" tIns="0" rIns="0" bIns="0"/>
          <a:lstStyle>
            <a:lvl1pPr>
              <a:defRPr sz="2834">
                <a:solidFill>
                  <a:schemeClr val="bg1">
                    <a:lumMod val="85000"/>
                    <a:lumOff val="15000"/>
                  </a:schemeClr>
                </a:solidFill>
              </a:defRPr>
            </a:lvl1pPr>
          </a:lstStyle>
          <a:p>
            <a:pPr lvl="0"/>
            <a:r>
              <a:rPr lang="en-US" dirty="0"/>
              <a:t>Section Header in 34pt Font</a:t>
            </a:r>
          </a:p>
        </p:txBody>
      </p:sp>
      <p:sp>
        <p:nvSpPr>
          <p:cNvPr id="10" name="Picture Placeholder 9">
            <a:extLst>
              <a:ext uri="{FF2B5EF4-FFF2-40B4-BE49-F238E27FC236}">
                <a16:creationId xmlns:a16="http://schemas.microsoft.com/office/drawing/2014/main" id="{9B07FD92-E5E7-48CE-A3BE-0F3EF9113CB6}"/>
              </a:ext>
            </a:extLst>
          </p:cNvPr>
          <p:cNvSpPr>
            <a:spLocks noGrp="1"/>
          </p:cNvSpPr>
          <p:nvPr>
            <p:ph type="pic" sz="quarter" idx="19"/>
          </p:nvPr>
        </p:nvSpPr>
        <p:spPr>
          <a:xfrm>
            <a:off x="878419" y="15579362"/>
            <a:ext cx="8071115" cy="4981941"/>
          </a:xfrm>
          <a:prstGeom prst="rect">
            <a:avLst/>
          </a:prstGeom>
        </p:spPr>
        <p:txBody>
          <a:bodyPr anchor="ctr"/>
          <a:lstStyle>
            <a:lvl1pPr algn="ctr">
              <a:defRPr/>
            </a:lvl1pPr>
          </a:lstStyle>
          <a:p>
            <a:endParaRPr lang="en-US" dirty="0"/>
          </a:p>
        </p:txBody>
      </p:sp>
      <p:sp>
        <p:nvSpPr>
          <p:cNvPr id="25" name="Text Placeholder 23">
            <a:extLst>
              <a:ext uri="{FF2B5EF4-FFF2-40B4-BE49-F238E27FC236}">
                <a16:creationId xmlns:a16="http://schemas.microsoft.com/office/drawing/2014/main" id="{0B22489F-A04E-467F-A466-CCE61BF0AFC1}"/>
              </a:ext>
            </a:extLst>
          </p:cNvPr>
          <p:cNvSpPr>
            <a:spLocks noGrp="1"/>
          </p:cNvSpPr>
          <p:nvPr>
            <p:ph type="body" sz="quarter" idx="20" hasCustomPrompt="1"/>
          </p:nvPr>
        </p:nvSpPr>
        <p:spPr>
          <a:xfrm>
            <a:off x="9680715" y="3579815"/>
            <a:ext cx="8070575" cy="498702"/>
          </a:xfrm>
          <a:prstGeom prst="rect">
            <a:avLst/>
          </a:prstGeom>
        </p:spPr>
        <p:txBody>
          <a:bodyPr lIns="0" tIns="0" rIns="0" bIns="0"/>
          <a:lstStyle>
            <a:lvl1pPr>
              <a:defRPr sz="2834">
                <a:solidFill>
                  <a:schemeClr val="bg1">
                    <a:lumMod val="85000"/>
                    <a:lumOff val="15000"/>
                  </a:schemeClr>
                </a:solidFill>
              </a:defRPr>
            </a:lvl1pPr>
          </a:lstStyle>
          <a:p>
            <a:pPr lvl="0"/>
            <a:r>
              <a:rPr lang="en-US" dirty="0"/>
              <a:t>Section Header in 34pt Font</a:t>
            </a:r>
          </a:p>
        </p:txBody>
      </p:sp>
      <p:sp>
        <p:nvSpPr>
          <p:cNvPr id="39" name="Picture Placeholder 9">
            <a:extLst>
              <a:ext uri="{FF2B5EF4-FFF2-40B4-BE49-F238E27FC236}">
                <a16:creationId xmlns:a16="http://schemas.microsoft.com/office/drawing/2014/main" id="{B500BDF4-0B17-45C8-8B5F-40BA36C0AA22}"/>
              </a:ext>
            </a:extLst>
          </p:cNvPr>
          <p:cNvSpPr>
            <a:spLocks noGrp="1"/>
          </p:cNvSpPr>
          <p:nvPr>
            <p:ph type="pic" sz="quarter" idx="23"/>
          </p:nvPr>
        </p:nvSpPr>
        <p:spPr>
          <a:xfrm>
            <a:off x="18481827" y="3579815"/>
            <a:ext cx="8071115" cy="4981941"/>
          </a:xfrm>
          <a:prstGeom prst="rect">
            <a:avLst/>
          </a:prstGeom>
        </p:spPr>
        <p:txBody>
          <a:bodyPr anchor="ctr"/>
          <a:lstStyle>
            <a:lvl1pPr algn="ctr">
              <a:defRPr/>
            </a:lvl1pPr>
          </a:lstStyle>
          <a:p>
            <a:endParaRPr lang="en-US" dirty="0"/>
          </a:p>
        </p:txBody>
      </p:sp>
      <p:sp>
        <p:nvSpPr>
          <p:cNvPr id="41" name="Text Placeholder 23">
            <a:extLst>
              <a:ext uri="{FF2B5EF4-FFF2-40B4-BE49-F238E27FC236}">
                <a16:creationId xmlns:a16="http://schemas.microsoft.com/office/drawing/2014/main" id="{4D5BBF79-F14F-416A-B018-4F4A02E5C227}"/>
              </a:ext>
            </a:extLst>
          </p:cNvPr>
          <p:cNvSpPr>
            <a:spLocks noGrp="1"/>
          </p:cNvSpPr>
          <p:nvPr>
            <p:ph type="body" sz="quarter" idx="24" hasCustomPrompt="1"/>
          </p:nvPr>
        </p:nvSpPr>
        <p:spPr>
          <a:xfrm>
            <a:off x="18481827" y="9544864"/>
            <a:ext cx="8070575" cy="498702"/>
          </a:xfrm>
          <a:prstGeom prst="rect">
            <a:avLst/>
          </a:prstGeom>
        </p:spPr>
        <p:txBody>
          <a:bodyPr lIns="0" tIns="0" rIns="0" bIns="0"/>
          <a:lstStyle>
            <a:lvl1pPr>
              <a:defRPr sz="2834">
                <a:solidFill>
                  <a:schemeClr val="bg1">
                    <a:lumMod val="85000"/>
                    <a:lumOff val="15000"/>
                  </a:schemeClr>
                </a:solidFill>
              </a:defRPr>
            </a:lvl1pPr>
          </a:lstStyle>
          <a:p>
            <a:pPr lvl="0"/>
            <a:r>
              <a:rPr lang="en-US" dirty="0"/>
              <a:t>Section Header in 34pt Font</a:t>
            </a:r>
          </a:p>
        </p:txBody>
      </p:sp>
      <p:sp>
        <p:nvSpPr>
          <p:cNvPr id="5" name="Text Placeholder 4">
            <a:extLst>
              <a:ext uri="{FF2B5EF4-FFF2-40B4-BE49-F238E27FC236}">
                <a16:creationId xmlns:a16="http://schemas.microsoft.com/office/drawing/2014/main" id="{41CC5C35-0EBD-4188-9A13-40C0C07ABED2}"/>
              </a:ext>
            </a:extLst>
          </p:cNvPr>
          <p:cNvSpPr>
            <a:spLocks noGrp="1"/>
          </p:cNvSpPr>
          <p:nvPr>
            <p:ph type="body" sz="quarter" idx="29" hasCustomPrompt="1"/>
          </p:nvPr>
        </p:nvSpPr>
        <p:spPr>
          <a:xfrm>
            <a:off x="878419" y="4852885"/>
            <a:ext cx="8071115" cy="2979842"/>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The same is true of horizontal spaces between sections, try to space them equally and with a good amount of breathing room in between each.</a:t>
            </a:r>
          </a:p>
        </p:txBody>
      </p:sp>
      <p:sp>
        <p:nvSpPr>
          <p:cNvPr id="34" name="Text Placeholder 4">
            <a:extLst>
              <a:ext uri="{FF2B5EF4-FFF2-40B4-BE49-F238E27FC236}">
                <a16:creationId xmlns:a16="http://schemas.microsoft.com/office/drawing/2014/main" id="{DA23BED9-28C4-4662-9960-E53F56B6E23F}"/>
              </a:ext>
            </a:extLst>
          </p:cNvPr>
          <p:cNvSpPr>
            <a:spLocks noGrp="1"/>
          </p:cNvSpPr>
          <p:nvPr>
            <p:ph type="body" sz="quarter" idx="30" hasCustomPrompt="1"/>
          </p:nvPr>
        </p:nvSpPr>
        <p:spPr>
          <a:xfrm>
            <a:off x="9680174" y="10336700"/>
            <a:ext cx="8071115" cy="2156694"/>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a:t>
            </a:r>
          </a:p>
        </p:txBody>
      </p:sp>
      <p:sp>
        <p:nvSpPr>
          <p:cNvPr id="36" name="Text Placeholder 4">
            <a:extLst>
              <a:ext uri="{FF2B5EF4-FFF2-40B4-BE49-F238E27FC236}">
                <a16:creationId xmlns:a16="http://schemas.microsoft.com/office/drawing/2014/main" id="{9E24A9AC-7DBC-44EA-B57B-C166FE47C0E1}"/>
              </a:ext>
            </a:extLst>
          </p:cNvPr>
          <p:cNvSpPr>
            <a:spLocks noGrp="1"/>
          </p:cNvSpPr>
          <p:nvPr>
            <p:ph type="body" sz="quarter" idx="31" hasCustomPrompt="1"/>
          </p:nvPr>
        </p:nvSpPr>
        <p:spPr>
          <a:xfrm>
            <a:off x="875951" y="13117763"/>
            <a:ext cx="8071115" cy="2156694"/>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a:t>
            </a:r>
          </a:p>
        </p:txBody>
      </p:sp>
      <p:sp>
        <p:nvSpPr>
          <p:cNvPr id="38" name="Text Placeholder 4">
            <a:extLst>
              <a:ext uri="{FF2B5EF4-FFF2-40B4-BE49-F238E27FC236}">
                <a16:creationId xmlns:a16="http://schemas.microsoft.com/office/drawing/2014/main" id="{D7F25FE5-F834-4B6F-93FF-8F2941FFB73C}"/>
              </a:ext>
            </a:extLst>
          </p:cNvPr>
          <p:cNvSpPr>
            <a:spLocks noGrp="1"/>
          </p:cNvSpPr>
          <p:nvPr>
            <p:ph type="body" sz="quarter" idx="32" hasCustomPrompt="1"/>
          </p:nvPr>
        </p:nvSpPr>
        <p:spPr>
          <a:xfrm>
            <a:off x="875950" y="12319094"/>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Optional section descriptor in 22pt font</a:t>
            </a:r>
          </a:p>
        </p:txBody>
      </p:sp>
      <p:sp>
        <p:nvSpPr>
          <p:cNvPr id="44" name="Text Placeholder 4">
            <a:extLst>
              <a:ext uri="{FF2B5EF4-FFF2-40B4-BE49-F238E27FC236}">
                <a16:creationId xmlns:a16="http://schemas.microsoft.com/office/drawing/2014/main" id="{3CFFD2CC-DB5E-4736-AD92-4A4D825C1E29}"/>
              </a:ext>
            </a:extLst>
          </p:cNvPr>
          <p:cNvSpPr>
            <a:spLocks noGrp="1"/>
          </p:cNvSpPr>
          <p:nvPr>
            <p:ph type="body" sz="quarter" idx="33" hasCustomPrompt="1"/>
          </p:nvPr>
        </p:nvSpPr>
        <p:spPr>
          <a:xfrm>
            <a:off x="9680071" y="4387521"/>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Optional section descriptor in 22pt font</a:t>
            </a:r>
          </a:p>
        </p:txBody>
      </p:sp>
      <p:sp>
        <p:nvSpPr>
          <p:cNvPr id="48" name="Text Placeholder 4">
            <a:extLst>
              <a:ext uri="{FF2B5EF4-FFF2-40B4-BE49-F238E27FC236}">
                <a16:creationId xmlns:a16="http://schemas.microsoft.com/office/drawing/2014/main" id="{24F621C4-9786-4428-A752-9AEF475BE381}"/>
              </a:ext>
            </a:extLst>
          </p:cNvPr>
          <p:cNvSpPr>
            <a:spLocks noGrp="1"/>
          </p:cNvSpPr>
          <p:nvPr>
            <p:ph type="body" sz="quarter" idx="34" hasCustomPrompt="1"/>
          </p:nvPr>
        </p:nvSpPr>
        <p:spPr>
          <a:xfrm>
            <a:off x="18478260" y="11160663"/>
            <a:ext cx="8071115" cy="2156694"/>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a:t>
            </a:r>
          </a:p>
        </p:txBody>
      </p:sp>
      <p:sp>
        <p:nvSpPr>
          <p:cNvPr id="50" name="Text Placeholder 4">
            <a:extLst>
              <a:ext uri="{FF2B5EF4-FFF2-40B4-BE49-F238E27FC236}">
                <a16:creationId xmlns:a16="http://schemas.microsoft.com/office/drawing/2014/main" id="{5F5371F5-CB1E-4FC4-9D5B-1FBBFCE45E82}"/>
              </a:ext>
            </a:extLst>
          </p:cNvPr>
          <p:cNvSpPr>
            <a:spLocks noGrp="1"/>
          </p:cNvSpPr>
          <p:nvPr>
            <p:ph type="body" sz="quarter" idx="35" hasCustomPrompt="1"/>
          </p:nvPr>
        </p:nvSpPr>
        <p:spPr>
          <a:xfrm>
            <a:off x="18478258" y="10361992"/>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Optional section descriptor in 22pt font</a:t>
            </a:r>
          </a:p>
        </p:txBody>
      </p:sp>
      <p:sp>
        <p:nvSpPr>
          <p:cNvPr id="51" name="Text Placeholder 4">
            <a:extLst>
              <a:ext uri="{FF2B5EF4-FFF2-40B4-BE49-F238E27FC236}">
                <a16:creationId xmlns:a16="http://schemas.microsoft.com/office/drawing/2014/main" id="{0E4F0632-ADE3-42F3-8659-516BA4E60375}"/>
              </a:ext>
            </a:extLst>
          </p:cNvPr>
          <p:cNvSpPr>
            <a:spLocks noGrp="1"/>
          </p:cNvSpPr>
          <p:nvPr>
            <p:ph type="body" sz="quarter" idx="36" hasCustomPrompt="1"/>
          </p:nvPr>
        </p:nvSpPr>
        <p:spPr>
          <a:xfrm>
            <a:off x="18478258" y="16948557"/>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References</a:t>
            </a:r>
          </a:p>
        </p:txBody>
      </p:sp>
      <p:sp>
        <p:nvSpPr>
          <p:cNvPr id="13" name="Text Placeholder 12">
            <a:extLst>
              <a:ext uri="{FF2B5EF4-FFF2-40B4-BE49-F238E27FC236}">
                <a16:creationId xmlns:a16="http://schemas.microsoft.com/office/drawing/2014/main" id="{215D0DAD-E1B6-474C-9D63-B5C291FC3330}"/>
              </a:ext>
            </a:extLst>
          </p:cNvPr>
          <p:cNvSpPr>
            <a:spLocks noGrp="1"/>
          </p:cNvSpPr>
          <p:nvPr>
            <p:ph type="body" sz="quarter" idx="37" hasCustomPrompt="1"/>
          </p:nvPr>
        </p:nvSpPr>
        <p:spPr>
          <a:xfrm>
            <a:off x="18478501" y="17730877"/>
            <a:ext cx="8069792" cy="3229185"/>
          </a:xfrm>
          <a:prstGeom prst="rect">
            <a:avLst/>
          </a:prstGeom>
        </p:spPr>
        <p:txBody>
          <a:bodyPr wrap="square" lIns="0" tIns="0" rIns="0" bIns="0"/>
          <a:lstStyle>
            <a:lvl1pPr>
              <a:lnSpc>
                <a:spcPct val="100000"/>
              </a:lnSpc>
              <a:spcBef>
                <a:spcPts val="501"/>
              </a:spcBef>
              <a:spcAft>
                <a:spcPts val="501"/>
              </a:spcAft>
              <a:defRPr sz="1250">
                <a:solidFill>
                  <a:schemeClr val="accent4"/>
                </a:solidFill>
              </a:defRPr>
            </a:lvl1pPr>
          </a:lstStyle>
          <a:p>
            <a:pPr lvl="0"/>
            <a:r>
              <a:rPr lang="en-US" dirty="0"/>
              <a:t>References in 15pt font </a:t>
            </a:r>
          </a:p>
          <a:p>
            <a:pPr lvl="0"/>
            <a:r>
              <a:rPr lang="en-US" dirty="0"/>
              <a:t>Homer W Simpson (2013). “Donuts taste good.” In: IEEE 13th </a:t>
            </a:r>
            <a:r>
              <a:rPr lang="en-US" dirty="0" err="1"/>
              <a:t>Internation</a:t>
            </a:r>
            <a:r>
              <a:rPr lang="en-US" dirty="0"/>
              <a:t> Conference on Data Mining. IEEE, pp. 405-409</a:t>
            </a:r>
          </a:p>
          <a:p>
            <a:pPr lvl="0"/>
            <a:r>
              <a:rPr lang="en-US" dirty="0"/>
              <a:t>Marge Simpson (2010). “Blue hair looks nice.”. In: Nature communications 1, p. 622.</a:t>
            </a:r>
          </a:p>
          <a:p>
            <a:pPr lvl="0"/>
            <a:r>
              <a:rPr lang="en-US" dirty="0"/>
              <a:t>Bart Simpson (2013). “Hello”. In: IEEE Simpsons.</a:t>
            </a:r>
          </a:p>
        </p:txBody>
      </p:sp>
      <p:sp>
        <p:nvSpPr>
          <p:cNvPr id="3" name="Text Placeholder 2">
            <a:extLst>
              <a:ext uri="{FF2B5EF4-FFF2-40B4-BE49-F238E27FC236}">
                <a16:creationId xmlns:a16="http://schemas.microsoft.com/office/drawing/2014/main" id="{6C624AD6-D929-4E71-BCB2-21B172670672}"/>
              </a:ext>
            </a:extLst>
          </p:cNvPr>
          <p:cNvSpPr>
            <a:spLocks noGrp="1"/>
          </p:cNvSpPr>
          <p:nvPr>
            <p:ph type="body" sz="quarter" idx="40" hasCustomPrompt="1"/>
          </p:nvPr>
        </p:nvSpPr>
        <p:spPr>
          <a:xfrm>
            <a:off x="875773" y="20660024"/>
            <a:ext cx="8071115" cy="300038"/>
          </a:xfrm>
          <a:prstGeom prst="rect">
            <a:avLst/>
          </a:prstGeom>
        </p:spPr>
        <p:txBody>
          <a:bodyPr/>
          <a:lstStyle>
            <a:lvl1pPr algn="ctr">
              <a:defRPr sz="1250">
                <a:solidFill>
                  <a:schemeClr val="accent5"/>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z="1250" dirty="0"/>
              <a:t>Option caption for images, charts, and graphs</a:t>
            </a:r>
            <a:endParaRPr lang="en-US" dirty="0"/>
          </a:p>
        </p:txBody>
      </p:sp>
      <p:sp>
        <p:nvSpPr>
          <p:cNvPr id="27" name="Text Placeholder 2">
            <a:extLst>
              <a:ext uri="{FF2B5EF4-FFF2-40B4-BE49-F238E27FC236}">
                <a16:creationId xmlns:a16="http://schemas.microsoft.com/office/drawing/2014/main" id="{3552D94B-93A3-4EDE-AABF-CD4BA604E84E}"/>
              </a:ext>
            </a:extLst>
          </p:cNvPr>
          <p:cNvSpPr>
            <a:spLocks noGrp="1"/>
          </p:cNvSpPr>
          <p:nvPr>
            <p:ph type="body" sz="quarter" idx="41" hasCustomPrompt="1"/>
          </p:nvPr>
        </p:nvSpPr>
        <p:spPr>
          <a:xfrm>
            <a:off x="18483426" y="8676493"/>
            <a:ext cx="8071115" cy="300038"/>
          </a:xfrm>
          <a:prstGeom prst="rect">
            <a:avLst/>
          </a:prstGeom>
        </p:spPr>
        <p:txBody>
          <a:bodyPr/>
          <a:lstStyle>
            <a:lvl1pPr algn="ctr">
              <a:defRPr sz="1250">
                <a:solidFill>
                  <a:schemeClr val="accent5"/>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z="1250" dirty="0"/>
              <a:t>Option caption for images, charts, and graphs</a:t>
            </a:r>
            <a:endParaRPr lang="en-US" dirty="0"/>
          </a:p>
        </p:txBody>
      </p:sp>
      <p:sp>
        <p:nvSpPr>
          <p:cNvPr id="12" name="Picture Placeholder 11">
            <a:extLst>
              <a:ext uri="{FF2B5EF4-FFF2-40B4-BE49-F238E27FC236}">
                <a16:creationId xmlns:a16="http://schemas.microsoft.com/office/drawing/2014/main" id="{F51C02F2-904D-4844-B097-4FC7E9BC8CBC}"/>
              </a:ext>
            </a:extLst>
          </p:cNvPr>
          <p:cNvSpPr>
            <a:spLocks noGrp="1"/>
          </p:cNvSpPr>
          <p:nvPr>
            <p:ph type="pic" sz="quarter" idx="42" hasCustomPrompt="1"/>
          </p:nvPr>
        </p:nvSpPr>
        <p:spPr>
          <a:xfrm>
            <a:off x="20073258" y="1123952"/>
            <a:ext cx="2856707" cy="647700"/>
          </a:xfrm>
          <a:prstGeom prst="rect">
            <a:avLst/>
          </a:prstGeom>
        </p:spPr>
        <p:txBody>
          <a:bodyPr anchor="ctr"/>
          <a:lstStyle>
            <a:lvl1pPr algn="ctr">
              <a:defRPr sz="2668">
                <a:solidFill>
                  <a:schemeClr val="accent5"/>
                </a:solidFill>
              </a:defRPr>
            </a:lvl1pPr>
          </a:lstStyle>
          <a:p>
            <a:r>
              <a:rPr lang="en-US" dirty="0"/>
              <a:t>Logo goes here</a:t>
            </a:r>
          </a:p>
        </p:txBody>
      </p:sp>
    </p:spTree>
    <p:extLst>
      <p:ext uri="{BB962C8B-B14F-4D97-AF65-F5344CB8AC3E}">
        <p14:creationId xmlns:p14="http://schemas.microsoft.com/office/powerpoint/2010/main" val="69833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912" userDrawn="1">
          <p15:clr>
            <a:srgbClr val="FBAE40"/>
          </p15:clr>
        </p15:guide>
        <p15:guide id="2" pos="86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DF3B-E223-0641-84C8-66927D12A415}"/>
              </a:ext>
            </a:extLst>
          </p:cNvPr>
          <p:cNvSpPr>
            <a:spLocks noGrp="1"/>
          </p:cNvSpPr>
          <p:nvPr>
            <p:ph type="title"/>
          </p:nvPr>
        </p:nvSpPr>
        <p:spPr>
          <a:xfrm>
            <a:off x="1889527" y="1463040"/>
            <a:ext cx="8847533" cy="512064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1B6CB404-770A-054A-919C-7CE4CD38FB14}"/>
              </a:ext>
            </a:extLst>
          </p:cNvPr>
          <p:cNvSpPr>
            <a:spLocks noGrp="1"/>
          </p:cNvSpPr>
          <p:nvPr>
            <p:ph idx="1"/>
          </p:nvPr>
        </p:nvSpPr>
        <p:spPr>
          <a:xfrm>
            <a:off x="11662173" y="3159764"/>
            <a:ext cx="13887450" cy="15595600"/>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1A150-362B-3A49-89A6-612D60CED5A0}"/>
              </a:ext>
            </a:extLst>
          </p:cNvPr>
          <p:cNvSpPr>
            <a:spLocks noGrp="1"/>
          </p:cNvSpPr>
          <p:nvPr>
            <p:ph type="body" sz="half" idx="2"/>
          </p:nvPr>
        </p:nvSpPr>
        <p:spPr>
          <a:xfrm>
            <a:off x="1889527" y="6583682"/>
            <a:ext cx="8847533" cy="12197082"/>
          </a:xfrm>
        </p:spPr>
        <p:txBody>
          <a:bodyPr/>
          <a:lstStyle>
            <a:lvl1pPr marL="0" indent="0">
              <a:buNone/>
              <a:defRPr sz="3600"/>
            </a:lvl1pPr>
            <a:lvl2pPr marL="1028752" indent="0">
              <a:buNone/>
              <a:defRPr sz="3150"/>
            </a:lvl2pPr>
            <a:lvl3pPr marL="2057503" indent="0">
              <a:buNone/>
              <a:defRPr sz="2700"/>
            </a:lvl3pPr>
            <a:lvl4pPr marL="3086255" indent="0">
              <a:buNone/>
              <a:defRPr sz="2250"/>
            </a:lvl4pPr>
            <a:lvl5pPr marL="4115006" indent="0">
              <a:buNone/>
              <a:defRPr sz="2250"/>
            </a:lvl5pPr>
            <a:lvl6pPr marL="5143758" indent="0">
              <a:buNone/>
              <a:defRPr sz="2250"/>
            </a:lvl6pPr>
            <a:lvl7pPr marL="6172508" indent="0">
              <a:buNone/>
              <a:defRPr sz="2250"/>
            </a:lvl7pPr>
            <a:lvl8pPr marL="7201260" indent="0">
              <a:buNone/>
              <a:defRPr sz="2250"/>
            </a:lvl8pPr>
            <a:lvl9pPr marL="8230012"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F4E5FA20-2741-EB4C-A01E-C080FBD7661F}"/>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D60DE7B8-419B-014F-9420-061C81DA07CB}"/>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80751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7E65-06AF-F745-AFFB-6C5FE9E3E5ED}"/>
              </a:ext>
            </a:extLst>
          </p:cNvPr>
          <p:cNvSpPr>
            <a:spLocks noGrp="1"/>
          </p:cNvSpPr>
          <p:nvPr>
            <p:ph type="title"/>
          </p:nvPr>
        </p:nvSpPr>
        <p:spPr>
          <a:xfrm>
            <a:off x="1889527" y="1463040"/>
            <a:ext cx="8847533" cy="512064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8C7B463C-7B50-BA43-98DF-F968D24EA0C1}"/>
              </a:ext>
            </a:extLst>
          </p:cNvPr>
          <p:cNvSpPr>
            <a:spLocks noGrp="1"/>
          </p:cNvSpPr>
          <p:nvPr>
            <p:ph type="pic" idx="1"/>
          </p:nvPr>
        </p:nvSpPr>
        <p:spPr>
          <a:xfrm>
            <a:off x="11662173" y="3159764"/>
            <a:ext cx="13887450" cy="15595600"/>
          </a:xfrm>
        </p:spPr>
        <p:txBody>
          <a:bodyPr/>
          <a:lstStyle>
            <a:lvl1pPr marL="0" indent="0">
              <a:buNone/>
              <a:defRPr sz="7200"/>
            </a:lvl1pPr>
            <a:lvl2pPr marL="1028752" indent="0">
              <a:buNone/>
              <a:defRPr sz="6300"/>
            </a:lvl2pPr>
            <a:lvl3pPr marL="2057503" indent="0">
              <a:buNone/>
              <a:defRPr sz="5400"/>
            </a:lvl3pPr>
            <a:lvl4pPr marL="3086255" indent="0">
              <a:buNone/>
              <a:defRPr sz="4500"/>
            </a:lvl4pPr>
            <a:lvl5pPr marL="4115006" indent="0">
              <a:buNone/>
              <a:defRPr sz="4500"/>
            </a:lvl5pPr>
            <a:lvl6pPr marL="5143758" indent="0">
              <a:buNone/>
              <a:defRPr sz="4500"/>
            </a:lvl6pPr>
            <a:lvl7pPr marL="6172508" indent="0">
              <a:buNone/>
              <a:defRPr sz="4500"/>
            </a:lvl7pPr>
            <a:lvl8pPr marL="7201260" indent="0">
              <a:buNone/>
              <a:defRPr sz="4500"/>
            </a:lvl8pPr>
            <a:lvl9pPr marL="8230012" indent="0">
              <a:buNone/>
              <a:defRPr sz="4500"/>
            </a:lvl9pPr>
          </a:lstStyle>
          <a:p>
            <a:endParaRPr lang="en-US"/>
          </a:p>
        </p:txBody>
      </p:sp>
      <p:sp>
        <p:nvSpPr>
          <p:cNvPr id="4" name="Text Placeholder 3">
            <a:extLst>
              <a:ext uri="{FF2B5EF4-FFF2-40B4-BE49-F238E27FC236}">
                <a16:creationId xmlns:a16="http://schemas.microsoft.com/office/drawing/2014/main" id="{A8DE5D73-2711-7444-B558-694B2D6149C6}"/>
              </a:ext>
            </a:extLst>
          </p:cNvPr>
          <p:cNvSpPr>
            <a:spLocks noGrp="1"/>
          </p:cNvSpPr>
          <p:nvPr>
            <p:ph type="body" sz="half" idx="2"/>
          </p:nvPr>
        </p:nvSpPr>
        <p:spPr>
          <a:xfrm>
            <a:off x="1889527" y="6583682"/>
            <a:ext cx="8847533" cy="12197082"/>
          </a:xfrm>
        </p:spPr>
        <p:txBody>
          <a:bodyPr/>
          <a:lstStyle>
            <a:lvl1pPr marL="0" indent="0">
              <a:buNone/>
              <a:defRPr sz="3600"/>
            </a:lvl1pPr>
            <a:lvl2pPr marL="1028752" indent="0">
              <a:buNone/>
              <a:defRPr sz="3150"/>
            </a:lvl2pPr>
            <a:lvl3pPr marL="2057503" indent="0">
              <a:buNone/>
              <a:defRPr sz="2700"/>
            </a:lvl3pPr>
            <a:lvl4pPr marL="3086255" indent="0">
              <a:buNone/>
              <a:defRPr sz="2250"/>
            </a:lvl4pPr>
            <a:lvl5pPr marL="4115006" indent="0">
              <a:buNone/>
              <a:defRPr sz="2250"/>
            </a:lvl5pPr>
            <a:lvl6pPr marL="5143758" indent="0">
              <a:buNone/>
              <a:defRPr sz="2250"/>
            </a:lvl6pPr>
            <a:lvl7pPr marL="6172508" indent="0">
              <a:buNone/>
              <a:defRPr sz="2250"/>
            </a:lvl7pPr>
            <a:lvl8pPr marL="7201260" indent="0">
              <a:buNone/>
              <a:defRPr sz="2250"/>
            </a:lvl8pPr>
            <a:lvl9pPr marL="8230012"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389D81AD-2866-CA4F-9008-7367A3CA0910}"/>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919AABB2-1E56-C346-97DB-434CF6D3E7E9}"/>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71470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85CF-DE21-7A4B-957F-C4F6FD43A2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AC2FF-2951-E144-9B15-EBF8BF881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3C8C2113-DC27-4E4B-9640-65E149A5857B}"/>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CA70A458-3E6D-7745-9F42-58FEC3F2B2DB}"/>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513197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4BF15-3D6A-F74F-9208-05C31F57859E}"/>
              </a:ext>
            </a:extLst>
          </p:cNvPr>
          <p:cNvSpPr>
            <a:spLocks noGrp="1"/>
          </p:cNvSpPr>
          <p:nvPr>
            <p:ph type="title" orient="vert"/>
          </p:nvPr>
        </p:nvSpPr>
        <p:spPr>
          <a:xfrm>
            <a:off x="19631027" y="1168403"/>
            <a:ext cx="5915025"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3D5EE-7056-864F-8C9B-2127DA1366EC}"/>
              </a:ext>
            </a:extLst>
          </p:cNvPr>
          <p:cNvSpPr>
            <a:spLocks noGrp="1"/>
          </p:cNvSpPr>
          <p:nvPr>
            <p:ph type="body" orient="vert" idx="1"/>
          </p:nvPr>
        </p:nvSpPr>
        <p:spPr>
          <a:xfrm>
            <a:off x="1885952" y="1168403"/>
            <a:ext cx="17402175"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4FAE334E-8974-6A4B-910D-CDD46E9C4F76}"/>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F2C91E73-078F-4243-949B-161C41D46277}"/>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814106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1885950" y="0"/>
            <a:ext cx="23660100" cy="2682240"/>
          </a:xfrm>
        </p:spPr>
        <p:txBody>
          <a:bodyPr/>
          <a:lstStyle>
            <a:lvl1pPr>
              <a:defRPr sz="5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1885950" y="2652979"/>
            <a:ext cx="23660100" cy="1502054"/>
          </a:xfrm>
          <a:prstGeom prst="rect">
            <a:avLst/>
          </a:prstGeom>
        </p:spPr>
        <p:txBody>
          <a:bodyPr/>
          <a:lstStyle>
            <a:lvl1pPr marL="0" indent="0" algn="ctr">
              <a:spcBef>
                <a:spcPts val="0"/>
              </a:spcBef>
              <a:buFontTx/>
              <a:buNone/>
              <a:defRPr sz="3600">
                <a:solidFill>
                  <a:schemeClr val="tx2"/>
                </a:solidFill>
                <a:latin typeface="NVIDIA Sans" panose="020B0503020203020204" pitchFamily="34" charset="0"/>
                <a:cs typeface="NVIDIA Sans" panose="020B0503020203020204" pitchFamily="34" charset="0"/>
              </a:defRPr>
            </a:lvl1pPr>
            <a:lvl2pPr marL="1028648" indent="0" algn="ctr">
              <a:buFontTx/>
              <a:buNone/>
              <a:defRPr sz="3301">
                <a:latin typeface="Trebuchet MS" panose="020B0603020202020204" pitchFamily="34" charset="0"/>
              </a:defRPr>
            </a:lvl2pPr>
            <a:lvl3pPr marL="2057298" indent="0" algn="ctr">
              <a:buFontTx/>
              <a:buNone/>
              <a:defRPr sz="3301">
                <a:latin typeface="Trebuchet MS" panose="020B0603020202020204" pitchFamily="34" charset="0"/>
              </a:defRPr>
            </a:lvl3pPr>
            <a:lvl4pPr marL="3085946" indent="0" algn="ctr">
              <a:buFontTx/>
              <a:buNone/>
              <a:defRPr sz="3301">
                <a:latin typeface="Trebuchet MS" panose="020B0603020202020204" pitchFamily="34" charset="0"/>
              </a:defRPr>
            </a:lvl4pPr>
            <a:lvl5pPr marL="4114595" indent="0" algn="ctr">
              <a:buFontTx/>
              <a:buNone/>
              <a:defRPr sz="3301">
                <a:latin typeface="Trebuchet MS" panose="020B0603020202020204" pitchFamily="34" charset="0"/>
              </a:defRPr>
            </a:lvl5pPr>
          </a:lstStyle>
          <a:p>
            <a:pPr lvl="0"/>
            <a:r>
              <a:rPr lang="en-US" dirty="0"/>
              <a:t>Click to add subtitle</a:t>
            </a:r>
          </a:p>
        </p:txBody>
      </p:sp>
    </p:spTree>
    <p:extLst>
      <p:ext uri="{BB962C8B-B14F-4D97-AF65-F5344CB8AC3E}">
        <p14:creationId xmlns:p14="http://schemas.microsoft.com/office/powerpoint/2010/main" val="34675933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1885950" y="0"/>
            <a:ext cx="23660100" cy="2682240"/>
          </a:xfrm>
        </p:spPr>
        <p:txBody>
          <a:bodyPr/>
          <a:lstStyle>
            <a:lvl1pPr>
              <a:defRPr sz="5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1885950" y="2652979"/>
            <a:ext cx="23660100" cy="1502054"/>
          </a:xfrm>
          <a:prstGeom prst="rect">
            <a:avLst/>
          </a:prstGeom>
        </p:spPr>
        <p:txBody>
          <a:bodyPr/>
          <a:lstStyle>
            <a:lvl1pPr marL="0" indent="0" algn="ctr">
              <a:spcBef>
                <a:spcPts val="0"/>
              </a:spcBef>
              <a:buFontTx/>
              <a:buNone/>
              <a:defRPr sz="3600">
                <a:solidFill>
                  <a:schemeClr val="tx2"/>
                </a:solidFill>
                <a:latin typeface="NVIDIA Sans" panose="020B0503020203020204" pitchFamily="34" charset="0"/>
                <a:cs typeface="NVIDIA Sans" panose="020B0503020203020204" pitchFamily="34" charset="0"/>
              </a:defRPr>
            </a:lvl1pPr>
            <a:lvl2pPr marL="1028648" indent="0" algn="ctr">
              <a:buFontTx/>
              <a:buNone/>
              <a:defRPr sz="3301">
                <a:latin typeface="Trebuchet MS" panose="020B0603020202020204" pitchFamily="34" charset="0"/>
              </a:defRPr>
            </a:lvl2pPr>
            <a:lvl3pPr marL="2057298" indent="0" algn="ctr">
              <a:buFontTx/>
              <a:buNone/>
              <a:defRPr sz="3301">
                <a:latin typeface="Trebuchet MS" panose="020B0603020202020204" pitchFamily="34" charset="0"/>
              </a:defRPr>
            </a:lvl3pPr>
            <a:lvl4pPr marL="3085946" indent="0" algn="ctr">
              <a:buFontTx/>
              <a:buNone/>
              <a:defRPr sz="3301">
                <a:latin typeface="Trebuchet MS" panose="020B0603020202020204" pitchFamily="34" charset="0"/>
              </a:defRPr>
            </a:lvl4pPr>
            <a:lvl5pPr marL="4114595" indent="0" algn="ctr">
              <a:buFontTx/>
              <a:buNone/>
              <a:defRPr sz="3301">
                <a:latin typeface="Trebuchet MS" panose="020B0603020202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1885950" y="5169408"/>
            <a:ext cx="23660100" cy="14562125"/>
          </a:xfrm>
          <a:prstGeom prst="rect">
            <a:avLst/>
          </a:prstGeom>
        </p:spPr>
        <p:txBody>
          <a:bodyPr/>
          <a:lstStyle>
            <a:lvl1pPr marL="342884" indent="-342884">
              <a:buClr>
                <a:schemeClr val="tx2"/>
              </a:buClr>
              <a:buFont typeface="Arial" panose="020B0604020202020204" pitchFamily="34" charset="0"/>
              <a:buChar char="•"/>
              <a:defRPr sz="3301">
                <a:solidFill>
                  <a:schemeClr val="bg1"/>
                </a:solidFill>
                <a:latin typeface="NVIDIA Sans" panose="020B0503020203020204" pitchFamily="34" charset="0"/>
                <a:cs typeface="NVIDIA Sans" panose="020B0503020203020204" pitchFamily="34" charset="0"/>
              </a:defRPr>
            </a:lvl1pPr>
            <a:lvl2pPr marL="1028648" indent="-342884">
              <a:buClr>
                <a:schemeClr val="tx2"/>
              </a:buClr>
              <a:buFont typeface="Arial" panose="020B0604020202020204" pitchFamily="34" charset="0"/>
              <a:buChar char="•"/>
              <a:defRPr sz="2999">
                <a:solidFill>
                  <a:schemeClr val="bg1"/>
                </a:solidFill>
                <a:latin typeface="NVIDIA Sans" panose="020B0503020203020204" pitchFamily="34" charset="0"/>
                <a:cs typeface="NVIDIA Sans" panose="020B0503020203020204" pitchFamily="34" charset="0"/>
              </a:defRPr>
            </a:lvl2pPr>
            <a:lvl3pPr marL="1714415" indent="-342884">
              <a:buClr>
                <a:schemeClr val="tx2"/>
              </a:buClr>
              <a:buFont typeface="Arial" panose="020B0604020202020204" pitchFamily="34" charset="0"/>
              <a:buChar char="•"/>
              <a:defRPr sz="2700">
                <a:solidFill>
                  <a:schemeClr val="bg1"/>
                </a:solidFill>
                <a:latin typeface="NVIDIA Sans" panose="020B0503020203020204" pitchFamily="34" charset="0"/>
                <a:cs typeface="NVIDIA Sans" panose="020B0503020203020204" pitchFamily="34" charset="0"/>
              </a:defRPr>
            </a:lvl3pPr>
            <a:lvl4pPr marL="2400180" indent="-342884">
              <a:buClr>
                <a:schemeClr val="tx2"/>
              </a:buClr>
              <a:buFont typeface="Arial" panose="020B0604020202020204" pitchFamily="34" charset="0"/>
              <a:buChar char="•"/>
              <a:defRPr sz="2401">
                <a:solidFill>
                  <a:schemeClr val="bg1"/>
                </a:solidFill>
                <a:latin typeface="NVIDIA Sans" panose="020B0503020203020204" pitchFamily="34" charset="0"/>
                <a:cs typeface="NVIDIA Sans" panose="020B0503020203020204" pitchFamily="34" charset="0"/>
              </a:defRPr>
            </a:lvl4pPr>
            <a:lvl5pPr marL="3040706" indent="-297641">
              <a:buClr>
                <a:schemeClr val="tx2"/>
              </a:buClr>
              <a:buFont typeface="Arial" panose="020B0604020202020204" pitchFamily="34" charset="0"/>
              <a:buChar char="•"/>
              <a:defRPr sz="2099">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84317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9EA8-E22D-0343-BB38-E5B9560FF294}"/>
              </a:ext>
            </a:extLst>
          </p:cNvPr>
          <p:cNvSpPr>
            <a:spLocks noGrp="1"/>
          </p:cNvSpPr>
          <p:nvPr>
            <p:ph type="ctrTitle"/>
          </p:nvPr>
        </p:nvSpPr>
        <p:spPr>
          <a:xfrm>
            <a:off x="1440180" y="10241281"/>
            <a:ext cx="24803100" cy="6338826"/>
          </a:xfrm>
        </p:spPr>
        <p:txBody>
          <a:bodyPr anchor="b"/>
          <a:lstStyle>
            <a:lvl1pPr algn="l">
              <a:defRPr sz="13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D604BF-6B8D-5F43-89FB-4BF55D88E2B7}"/>
              </a:ext>
            </a:extLst>
          </p:cNvPr>
          <p:cNvSpPr>
            <a:spLocks noGrp="1"/>
          </p:cNvSpPr>
          <p:nvPr>
            <p:ph type="subTitle" idx="1"/>
          </p:nvPr>
        </p:nvSpPr>
        <p:spPr>
          <a:xfrm>
            <a:off x="1440180" y="16874749"/>
            <a:ext cx="24803100" cy="2648710"/>
          </a:xfrm>
        </p:spPr>
        <p:txBody>
          <a:bodyPr/>
          <a:lstStyle>
            <a:lvl1pPr marL="0" indent="0" algn="l">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pic>
        <p:nvPicPr>
          <p:cNvPr id="1026" name="Picture 2">
            <a:extLst>
              <a:ext uri="{FF2B5EF4-FFF2-40B4-BE49-F238E27FC236}">
                <a16:creationId xmlns:a16="http://schemas.microsoft.com/office/drawing/2014/main" id="{64979725-ED53-7642-86B2-288DD0838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7810" y="20287488"/>
            <a:ext cx="1556892" cy="149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5535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F801-6CF1-7B4D-92DE-6F3089F11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5D478-313C-0442-AE32-FDF47BEF2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AC474A9-7AA0-1247-9750-E89A05D26767}"/>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7A5AE817-0BA6-7F4B-9BD0-69AFC8583299}"/>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9556754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0C19-C2E4-164F-A5D6-879472AFB0A3}"/>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5609E84-552B-9C47-93A5-2B900E597A80}"/>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3C390C9-2AD5-9E41-B96F-BF42F539D8A5}"/>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5" name="Content Placeholder 2">
            <a:extLst>
              <a:ext uri="{FF2B5EF4-FFF2-40B4-BE49-F238E27FC236}">
                <a16:creationId xmlns:a16="http://schemas.microsoft.com/office/drawing/2014/main" id="{C74120B4-BF85-F94D-B732-BC6D69B00E8F}"/>
              </a:ext>
            </a:extLst>
          </p:cNvPr>
          <p:cNvSpPr>
            <a:spLocks noGrp="1"/>
          </p:cNvSpPr>
          <p:nvPr>
            <p:ph idx="1"/>
          </p:nvPr>
        </p:nvSpPr>
        <p:spPr>
          <a:xfrm>
            <a:off x="1885950" y="8290558"/>
            <a:ext cx="23660100" cy="11475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B0EE067-B0A5-A44E-812F-1B8140BA4325}"/>
              </a:ext>
            </a:extLst>
          </p:cNvPr>
          <p:cNvSpPr>
            <a:spLocks noGrp="1"/>
          </p:cNvSpPr>
          <p:nvPr>
            <p:ph type="body" sz="quarter" idx="12"/>
          </p:nvPr>
        </p:nvSpPr>
        <p:spPr>
          <a:xfrm>
            <a:off x="1885950" y="5607309"/>
            <a:ext cx="23660100" cy="2113280"/>
          </a:xfrm>
        </p:spPr>
        <p:txBody>
          <a:bodyPr>
            <a:normAutofit/>
          </a:bodyPr>
          <a:lstStyle>
            <a:lvl1pPr marL="0" indent="0">
              <a:buNone/>
              <a:defRPr sz="5400" i="1">
                <a:solidFill>
                  <a:srgbClr val="4B2E83"/>
                </a:solidFill>
              </a:defRPr>
            </a:lvl1pPr>
          </a:lstStyle>
          <a:p>
            <a:pPr lvl="0"/>
            <a:r>
              <a:rPr lang="en-US"/>
              <a:t>Click to edit Master text styles</a:t>
            </a:r>
          </a:p>
        </p:txBody>
      </p:sp>
    </p:spTree>
    <p:extLst>
      <p:ext uri="{BB962C8B-B14F-4D97-AF65-F5344CB8AC3E}">
        <p14:creationId xmlns:p14="http://schemas.microsoft.com/office/powerpoint/2010/main" val="1081316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62A51E3-C9D3-714D-85E9-2270B62B0DF4}"/>
              </a:ext>
            </a:extLst>
          </p:cNvPr>
          <p:cNvSpPr>
            <a:spLocks noGrp="1"/>
          </p:cNvSpPr>
          <p:nvPr>
            <p:ph type="ctrTitle"/>
          </p:nvPr>
        </p:nvSpPr>
        <p:spPr>
          <a:xfrm>
            <a:off x="1440180" y="5949697"/>
            <a:ext cx="13258800" cy="6924042"/>
          </a:xfrm>
        </p:spPr>
        <p:txBody>
          <a:bodyPr anchor="b"/>
          <a:lstStyle>
            <a:lvl1pPr algn="l">
              <a:defRPr sz="13500"/>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5E1E7242-8D7C-134B-BC3C-F0E2BAE005F1}"/>
              </a:ext>
            </a:extLst>
          </p:cNvPr>
          <p:cNvSpPr>
            <a:spLocks noGrp="1"/>
          </p:cNvSpPr>
          <p:nvPr>
            <p:ph type="subTitle" idx="1"/>
          </p:nvPr>
        </p:nvSpPr>
        <p:spPr>
          <a:xfrm>
            <a:off x="1440180" y="13168381"/>
            <a:ext cx="13258800" cy="6435341"/>
          </a:xfrm>
        </p:spPr>
        <p:txBody>
          <a:bodyPr/>
          <a:lstStyle>
            <a:lvl1pPr marL="0" indent="0" algn="l">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12" name="Picture Placeholder 11">
            <a:extLst>
              <a:ext uri="{FF2B5EF4-FFF2-40B4-BE49-F238E27FC236}">
                <a16:creationId xmlns:a16="http://schemas.microsoft.com/office/drawing/2014/main" id="{3F633316-E24F-AB49-A3B3-99EABF5C3BB8}"/>
              </a:ext>
            </a:extLst>
          </p:cNvPr>
          <p:cNvSpPr>
            <a:spLocks noGrp="1"/>
          </p:cNvSpPr>
          <p:nvPr>
            <p:ph type="pic" sz="quarter" idx="10"/>
          </p:nvPr>
        </p:nvSpPr>
        <p:spPr>
          <a:xfrm>
            <a:off x="15110460" y="1041403"/>
            <a:ext cx="10949940" cy="18562320"/>
          </a:xfrm>
        </p:spPr>
        <p:txBody>
          <a:bodyPr/>
          <a:lstStyle/>
          <a:p>
            <a:r>
              <a:rPr lang="en-US"/>
              <a:t>Click icon to add picture</a:t>
            </a:r>
          </a:p>
        </p:txBody>
      </p:sp>
    </p:spTree>
    <p:extLst>
      <p:ext uri="{BB962C8B-B14F-4D97-AF65-F5344CB8AC3E}">
        <p14:creationId xmlns:p14="http://schemas.microsoft.com/office/powerpoint/2010/main" val="285354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9EA8-E22D-0343-BB38-E5B9560FF294}"/>
              </a:ext>
            </a:extLst>
          </p:cNvPr>
          <p:cNvSpPr>
            <a:spLocks noGrp="1"/>
          </p:cNvSpPr>
          <p:nvPr>
            <p:ph type="ctrTitle"/>
          </p:nvPr>
        </p:nvSpPr>
        <p:spPr>
          <a:xfrm>
            <a:off x="1440180" y="10241284"/>
            <a:ext cx="24803100" cy="6338826"/>
          </a:xfrm>
        </p:spPr>
        <p:txBody>
          <a:bodyPr anchor="b"/>
          <a:lstStyle>
            <a:lvl1pPr algn="l">
              <a:defRPr sz="13501"/>
            </a:lvl1pPr>
          </a:lstStyle>
          <a:p>
            <a:r>
              <a:rPr lang="en-US" dirty="0"/>
              <a:t>Click to edit Master title style</a:t>
            </a:r>
          </a:p>
        </p:txBody>
      </p:sp>
      <p:sp>
        <p:nvSpPr>
          <p:cNvPr id="3" name="Subtitle 2">
            <a:extLst>
              <a:ext uri="{FF2B5EF4-FFF2-40B4-BE49-F238E27FC236}">
                <a16:creationId xmlns:a16="http://schemas.microsoft.com/office/drawing/2014/main" id="{87D604BF-6B8D-5F43-89FB-4BF55D88E2B7}"/>
              </a:ext>
            </a:extLst>
          </p:cNvPr>
          <p:cNvSpPr>
            <a:spLocks noGrp="1"/>
          </p:cNvSpPr>
          <p:nvPr>
            <p:ph type="subTitle" idx="1"/>
          </p:nvPr>
        </p:nvSpPr>
        <p:spPr>
          <a:xfrm>
            <a:off x="1440180" y="16874752"/>
            <a:ext cx="24803100" cy="2648711"/>
          </a:xfrm>
        </p:spPr>
        <p:txBody>
          <a:bodyPr/>
          <a:lstStyle>
            <a:lvl1pPr marL="0" indent="0" algn="l">
              <a:buNone/>
              <a:defRPr sz="5400"/>
            </a:lvl1pPr>
            <a:lvl2pPr marL="1028752" indent="0" algn="ctr">
              <a:buNone/>
              <a:defRPr sz="4500"/>
            </a:lvl2pPr>
            <a:lvl3pPr marL="2057503" indent="0" algn="ctr">
              <a:buNone/>
              <a:defRPr sz="4050"/>
            </a:lvl3pPr>
            <a:lvl4pPr marL="3086255" indent="0" algn="ctr">
              <a:buNone/>
              <a:defRPr sz="3600"/>
            </a:lvl4pPr>
            <a:lvl5pPr marL="4115006" indent="0" algn="ctr">
              <a:buNone/>
              <a:defRPr sz="3600"/>
            </a:lvl5pPr>
            <a:lvl6pPr marL="5143758" indent="0" algn="ctr">
              <a:buNone/>
              <a:defRPr sz="3600"/>
            </a:lvl6pPr>
            <a:lvl7pPr marL="6172508" indent="0" algn="ctr">
              <a:buNone/>
              <a:defRPr sz="3600"/>
            </a:lvl7pPr>
            <a:lvl8pPr marL="7201260" indent="0" algn="ctr">
              <a:buNone/>
              <a:defRPr sz="3600"/>
            </a:lvl8pPr>
            <a:lvl9pPr marL="8230012" indent="0" algn="ctr">
              <a:buNone/>
              <a:defRPr sz="3600"/>
            </a:lvl9pPr>
          </a:lstStyle>
          <a:p>
            <a:r>
              <a:rPr lang="en-US"/>
              <a:t>Click to edit Master subtitle style</a:t>
            </a:r>
          </a:p>
        </p:txBody>
      </p:sp>
    </p:spTree>
    <p:extLst>
      <p:ext uri="{BB962C8B-B14F-4D97-AF65-F5344CB8AC3E}">
        <p14:creationId xmlns:p14="http://schemas.microsoft.com/office/powerpoint/2010/main" val="30381055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8D2A-2FF6-464C-BD04-4D5D7C9A7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CB21F-953C-0A45-8985-927E5D222717}"/>
              </a:ext>
            </a:extLst>
          </p:cNvPr>
          <p:cNvSpPr>
            <a:spLocks noGrp="1"/>
          </p:cNvSpPr>
          <p:nvPr>
            <p:ph sz="half" idx="1"/>
          </p:nvPr>
        </p:nvSpPr>
        <p:spPr>
          <a:xfrm>
            <a:off x="18859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F09B2-768A-844B-9C16-D7F2EF6BFC9D}"/>
              </a:ext>
            </a:extLst>
          </p:cNvPr>
          <p:cNvSpPr>
            <a:spLocks noGrp="1"/>
          </p:cNvSpPr>
          <p:nvPr>
            <p:ph sz="half" idx="2"/>
          </p:nvPr>
        </p:nvSpPr>
        <p:spPr>
          <a:xfrm>
            <a:off x="138874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53C84E89-77C6-F24A-97A8-BD9791D74000}"/>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31133ED8-139E-954B-8A4E-FC112A4179BD}"/>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6919212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0E40-F490-7C41-B5EB-F0310A227F16}"/>
              </a:ext>
            </a:extLst>
          </p:cNvPr>
          <p:cNvSpPr>
            <a:spLocks noGrp="1"/>
          </p:cNvSpPr>
          <p:nvPr>
            <p:ph type="title"/>
          </p:nvPr>
        </p:nvSpPr>
        <p:spPr>
          <a:xfrm>
            <a:off x="1889523" y="1168401"/>
            <a:ext cx="2366010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56AD9-85AC-7147-901A-3824FB5173D3}"/>
              </a:ext>
            </a:extLst>
          </p:cNvPr>
          <p:cNvSpPr>
            <a:spLocks noGrp="1"/>
          </p:cNvSpPr>
          <p:nvPr>
            <p:ph type="body" idx="1"/>
          </p:nvPr>
        </p:nvSpPr>
        <p:spPr>
          <a:xfrm>
            <a:off x="1889524" y="5379722"/>
            <a:ext cx="11605021" cy="2636518"/>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7A7DE-5A72-F944-A4AF-68917E967C5A}"/>
              </a:ext>
            </a:extLst>
          </p:cNvPr>
          <p:cNvSpPr>
            <a:spLocks noGrp="1"/>
          </p:cNvSpPr>
          <p:nvPr>
            <p:ph sz="half" idx="2"/>
          </p:nvPr>
        </p:nvSpPr>
        <p:spPr>
          <a:xfrm>
            <a:off x="1889524" y="8016240"/>
            <a:ext cx="11605021"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3AD67-2D64-C24E-9A2F-204FF3640858}"/>
              </a:ext>
            </a:extLst>
          </p:cNvPr>
          <p:cNvSpPr>
            <a:spLocks noGrp="1"/>
          </p:cNvSpPr>
          <p:nvPr>
            <p:ph type="body" sz="quarter" idx="3"/>
          </p:nvPr>
        </p:nvSpPr>
        <p:spPr>
          <a:xfrm>
            <a:off x="13887450" y="5379722"/>
            <a:ext cx="11662173" cy="2636518"/>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C268A-8401-FA48-8B45-F8EDD59C76AF}"/>
              </a:ext>
            </a:extLst>
          </p:cNvPr>
          <p:cNvSpPr>
            <a:spLocks noGrp="1"/>
          </p:cNvSpPr>
          <p:nvPr>
            <p:ph sz="quarter" idx="4"/>
          </p:nvPr>
        </p:nvSpPr>
        <p:spPr>
          <a:xfrm>
            <a:off x="13887450" y="8016240"/>
            <a:ext cx="1166217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F56CE7D1-05AC-844E-B102-6700D21CD76A}"/>
              </a:ext>
            </a:extLst>
          </p:cNvPr>
          <p:cNvSpPr>
            <a:spLocks noGrp="1"/>
          </p:cNvSpPr>
          <p:nvPr>
            <p:ph type="ftr" sz="quarter" idx="10"/>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11" name="Slide Number Placeholder 5">
            <a:extLst>
              <a:ext uri="{FF2B5EF4-FFF2-40B4-BE49-F238E27FC236}">
                <a16:creationId xmlns:a16="http://schemas.microsoft.com/office/drawing/2014/main" id="{C59A17ED-2E99-4C4E-B06C-F631E26DE0C1}"/>
              </a:ext>
            </a:extLst>
          </p:cNvPr>
          <p:cNvSpPr>
            <a:spLocks noGrp="1"/>
          </p:cNvSpPr>
          <p:nvPr>
            <p:ph type="sldNum" sz="quarter" idx="11"/>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8280640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DD5E-52B9-2444-88C3-8C7646BE1380}"/>
              </a:ext>
            </a:extLst>
          </p:cNvPr>
          <p:cNvSpPr>
            <a:spLocks noGrp="1"/>
          </p:cNvSpPr>
          <p:nvPr>
            <p:ph type="title"/>
          </p:nvPr>
        </p:nvSpPr>
        <p:spPr/>
        <p:txBody>
          <a:bodyPr/>
          <a:lstStyle/>
          <a:p>
            <a:r>
              <a:rPr lang="en-US"/>
              <a:t>Click to edit Master title style</a:t>
            </a:r>
          </a:p>
        </p:txBody>
      </p:sp>
      <p:sp>
        <p:nvSpPr>
          <p:cNvPr id="6" name="Footer Placeholder 4">
            <a:extLst>
              <a:ext uri="{FF2B5EF4-FFF2-40B4-BE49-F238E27FC236}">
                <a16:creationId xmlns:a16="http://schemas.microsoft.com/office/drawing/2014/main" id="{33150C3F-0CB6-C94D-BF15-164C92B6B743}"/>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7" name="Slide Number Placeholder 5">
            <a:extLst>
              <a:ext uri="{FF2B5EF4-FFF2-40B4-BE49-F238E27FC236}">
                <a16:creationId xmlns:a16="http://schemas.microsoft.com/office/drawing/2014/main" id="{4072AC64-EDD6-B74A-891D-0FA05C90781E}"/>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466774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306DFBE-EDB9-914D-AAAC-EFCCEE909222}"/>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6" name="Slide Number Placeholder 5">
            <a:extLst>
              <a:ext uri="{FF2B5EF4-FFF2-40B4-BE49-F238E27FC236}">
                <a16:creationId xmlns:a16="http://schemas.microsoft.com/office/drawing/2014/main" id="{BF7C9ECF-94DB-9049-A0AE-31740A39874D}"/>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828826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DF3B-E223-0641-84C8-66927D12A415}"/>
              </a:ext>
            </a:extLst>
          </p:cNvPr>
          <p:cNvSpPr>
            <a:spLocks noGrp="1"/>
          </p:cNvSpPr>
          <p:nvPr>
            <p:ph type="title"/>
          </p:nvPr>
        </p:nvSpPr>
        <p:spPr>
          <a:xfrm>
            <a:off x="1889524" y="1463040"/>
            <a:ext cx="8847533" cy="512064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1B6CB404-770A-054A-919C-7CE4CD38FB14}"/>
              </a:ext>
            </a:extLst>
          </p:cNvPr>
          <p:cNvSpPr>
            <a:spLocks noGrp="1"/>
          </p:cNvSpPr>
          <p:nvPr>
            <p:ph idx="1"/>
          </p:nvPr>
        </p:nvSpPr>
        <p:spPr>
          <a:xfrm>
            <a:off x="11662173" y="3159762"/>
            <a:ext cx="13887450" cy="15595600"/>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1A150-362B-3A49-89A6-612D60CED5A0}"/>
              </a:ext>
            </a:extLst>
          </p:cNvPr>
          <p:cNvSpPr>
            <a:spLocks noGrp="1"/>
          </p:cNvSpPr>
          <p:nvPr>
            <p:ph type="body" sz="half" idx="2"/>
          </p:nvPr>
        </p:nvSpPr>
        <p:spPr>
          <a:xfrm>
            <a:off x="1889524" y="6583680"/>
            <a:ext cx="8847533" cy="12197082"/>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F4E5FA20-2741-EB4C-A01E-C080FBD7661F}"/>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D60DE7B8-419B-014F-9420-061C81DA07CB}"/>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5708079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7E65-06AF-F745-AFFB-6C5FE9E3E5ED}"/>
              </a:ext>
            </a:extLst>
          </p:cNvPr>
          <p:cNvSpPr>
            <a:spLocks noGrp="1"/>
          </p:cNvSpPr>
          <p:nvPr>
            <p:ph type="title"/>
          </p:nvPr>
        </p:nvSpPr>
        <p:spPr>
          <a:xfrm>
            <a:off x="1889524" y="1463040"/>
            <a:ext cx="8847533" cy="512064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8C7B463C-7B50-BA43-98DF-F968D24EA0C1}"/>
              </a:ext>
            </a:extLst>
          </p:cNvPr>
          <p:cNvSpPr>
            <a:spLocks noGrp="1"/>
          </p:cNvSpPr>
          <p:nvPr>
            <p:ph type="pic" idx="1"/>
          </p:nvPr>
        </p:nvSpPr>
        <p:spPr>
          <a:xfrm>
            <a:off x="11662173" y="3159762"/>
            <a:ext cx="13887450" cy="15595600"/>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r>
              <a:rPr lang="en-US"/>
              <a:t>Click icon to add picture</a:t>
            </a:r>
          </a:p>
        </p:txBody>
      </p:sp>
      <p:sp>
        <p:nvSpPr>
          <p:cNvPr id="4" name="Text Placeholder 3">
            <a:extLst>
              <a:ext uri="{FF2B5EF4-FFF2-40B4-BE49-F238E27FC236}">
                <a16:creationId xmlns:a16="http://schemas.microsoft.com/office/drawing/2014/main" id="{A8DE5D73-2711-7444-B558-694B2D6149C6}"/>
              </a:ext>
            </a:extLst>
          </p:cNvPr>
          <p:cNvSpPr>
            <a:spLocks noGrp="1"/>
          </p:cNvSpPr>
          <p:nvPr>
            <p:ph type="body" sz="half" idx="2"/>
          </p:nvPr>
        </p:nvSpPr>
        <p:spPr>
          <a:xfrm>
            <a:off x="1889524" y="6583680"/>
            <a:ext cx="8847533" cy="12197082"/>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389D81AD-2866-CA4F-9008-7367A3CA0910}"/>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919AABB2-1E56-C346-97DB-434CF6D3E7E9}"/>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09089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85CF-DE21-7A4B-957F-C4F6FD43A2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AC2FF-2951-E144-9B15-EBF8BF881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3C8C2113-DC27-4E4B-9640-65E149A5857B}"/>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CA70A458-3E6D-7745-9F42-58FEC3F2B2DB}"/>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5887020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4BF15-3D6A-F74F-9208-05C31F57859E}"/>
              </a:ext>
            </a:extLst>
          </p:cNvPr>
          <p:cNvSpPr>
            <a:spLocks noGrp="1"/>
          </p:cNvSpPr>
          <p:nvPr>
            <p:ph type="title" orient="vert"/>
          </p:nvPr>
        </p:nvSpPr>
        <p:spPr>
          <a:xfrm>
            <a:off x="19631025" y="1168400"/>
            <a:ext cx="5915025"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3D5EE-7056-864F-8C9B-2127DA1366EC}"/>
              </a:ext>
            </a:extLst>
          </p:cNvPr>
          <p:cNvSpPr>
            <a:spLocks noGrp="1"/>
          </p:cNvSpPr>
          <p:nvPr>
            <p:ph type="body" orient="vert" idx="1"/>
          </p:nvPr>
        </p:nvSpPr>
        <p:spPr>
          <a:xfrm>
            <a:off x="1885950" y="1168400"/>
            <a:ext cx="17402175"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4FAE334E-8974-6A4B-910D-CDD46E9C4F76}"/>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F2C91E73-078F-4243-949B-161C41D46277}"/>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8655710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F801-6CF1-7B4D-92DE-6F3089F11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5D478-313C-0442-AE32-FDF47BEF2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AC474A9-7AA0-1247-9750-E89A05D26767}"/>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7A5AE817-0BA6-7F4B-9BD0-69AFC8583299}"/>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7535610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0C19-C2E4-164F-A5D6-879472AFB0A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75609E84-552B-9C47-93A5-2B900E597A80}"/>
              </a:ext>
            </a:extLst>
          </p:cNvPr>
          <p:cNvSpPr>
            <a:spLocks noGrp="1"/>
          </p:cNvSpPr>
          <p:nvPr>
            <p:ph type="ftr" sz="quarter" idx="10"/>
          </p:nvPr>
        </p:nvSpPr>
        <p:spPr>
          <a:xfrm>
            <a:off x="4324578" y="20340324"/>
            <a:ext cx="18782849" cy="1168401"/>
          </a:xfrm>
          <a:prstGeom prst="rect">
            <a:avLst/>
          </a:prstGeom>
        </p:spPr>
        <p:txBody>
          <a:bodyPr/>
          <a:lstStyle/>
          <a:p>
            <a:r>
              <a:rPr lang="en-US"/>
              <a:t>Towards trusted human-centric robot autonomy</a:t>
            </a:r>
            <a:endParaRPr lang="en-US" dirty="0"/>
          </a:p>
        </p:txBody>
      </p:sp>
      <p:sp>
        <p:nvSpPr>
          <p:cNvPr id="4" name="Slide Number Placeholder 3">
            <a:extLst>
              <a:ext uri="{FF2B5EF4-FFF2-40B4-BE49-F238E27FC236}">
                <a16:creationId xmlns:a16="http://schemas.microsoft.com/office/drawing/2014/main" id="{33C390C9-2AD5-9E41-B96F-BF42F539D8A5}"/>
              </a:ext>
            </a:extLst>
          </p:cNvPr>
          <p:cNvSpPr>
            <a:spLocks noGrp="1"/>
          </p:cNvSpPr>
          <p:nvPr>
            <p:ph type="sldNum" sz="quarter" idx="11"/>
          </p:nvPr>
        </p:nvSpPr>
        <p:spPr>
          <a:xfrm>
            <a:off x="23502770" y="20340324"/>
            <a:ext cx="3205105" cy="1168401"/>
          </a:xfrm>
          <a:prstGeom prst="rect">
            <a:avLst/>
          </a:prstGeom>
        </p:spPr>
        <p:txBody>
          <a:bodyPr/>
          <a:lstStyle/>
          <a:p>
            <a:fld id="{0C5720C1-DBBE-464B-BDF3-8863F8043B23}" type="slidenum">
              <a:rPr lang="en-US" smtClean="0"/>
              <a:t>‹#›</a:t>
            </a:fld>
            <a:endParaRPr lang="en-US" dirty="0"/>
          </a:p>
        </p:txBody>
      </p:sp>
      <p:sp>
        <p:nvSpPr>
          <p:cNvPr id="5" name="Content Placeholder 2">
            <a:extLst>
              <a:ext uri="{FF2B5EF4-FFF2-40B4-BE49-F238E27FC236}">
                <a16:creationId xmlns:a16="http://schemas.microsoft.com/office/drawing/2014/main" id="{C74120B4-BF85-F94D-B732-BC6D69B00E8F}"/>
              </a:ext>
            </a:extLst>
          </p:cNvPr>
          <p:cNvSpPr>
            <a:spLocks noGrp="1"/>
          </p:cNvSpPr>
          <p:nvPr>
            <p:ph idx="1"/>
          </p:nvPr>
        </p:nvSpPr>
        <p:spPr>
          <a:xfrm>
            <a:off x="1885950" y="8290561"/>
            <a:ext cx="23660100" cy="11475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B0EE067-B0A5-A44E-812F-1B8140BA4325}"/>
              </a:ext>
            </a:extLst>
          </p:cNvPr>
          <p:cNvSpPr>
            <a:spLocks noGrp="1"/>
          </p:cNvSpPr>
          <p:nvPr>
            <p:ph type="body" sz="quarter" idx="12"/>
          </p:nvPr>
        </p:nvSpPr>
        <p:spPr>
          <a:xfrm>
            <a:off x="1885950" y="5607311"/>
            <a:ext cx="23660100" cy="2113281"/>
          </a:xfrm>
        </p:spPr>
        <p:txBody>
          <a:bodyPr>
            <a:normAutofit/>
          </a:bodyPr>
          <a:lstStyle>
            <a:lvl1pPr marL="0" indent="0">
              <a:buNone/>
              <a:defRPr sz="5400" i="1">
                <a:solidFill>
                  <a:srgbClr val="4B2E83"/>
                </a:solidFill>
              </a:defRPr>
            </a:lvl1pPr>
          </a:lstStyle>
          <a:p>
            <a:pPr lvl="0"/>
            <a:r>
              <a:rPr lang="en-US" dirty="0"/>
              <a:t>Click to edit Master text styles</a:t>
            </a:r>
          </a:p>
        </p:txBody>
      </p:sp>
    </p:spTree>
    <p:extLst>
      <p:ext uri="{BB962C8B-B14F-4D97-AF65-F5344CB8AC3E}">
        <p14:creationId xmlns:p14="http://schemas.microsoft.com/office/powerpoint/2010/main" val="19391520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62A51E3-C9D3-714D-85E9-2270B62B0DF4}"/>
              </a:ext>
            </a:extLst>
          </p:cNvPr>
          <p:cNvSpPr>
            <a:spLocks noGrp="1"/>
          </p:cNvSpPr>
          <p:nvPr>
            <p:ph type="ctrTitle"/>
          </p:nvPr>
        </p:nvSpPr>
        <p:spPr>
          <a:xfrm>
            <a:off x="1440180" y="5949700"/>
            <a:ext cx="13258800" cy="6924042"/>
          </a:xfrm>
        </p:spPr>
        <p:txBody>
          <a:bodyPr anchor="b"/>
          <a:lstStyle>
            <a:lvl1pPr algn="l">
              <a:defRPr sz="13501"/>
            </a:lvl1pPr>
          </a:lstStyle>
          <a:p>
            <a:r>
              <a:rPr lang="en-US" dirty="0"/>
              <a:t>Click to edit Master title style</a:t>
            </a:r>
          </a:p>
        </p:txBody>
      </p:sp>
      <p:sp>
        <p:nvSpPr>
          <p:cNvPr id="10" name="Subtitle 2">
            <a:extLst>
              <a:ext uri="{FF2B5EF4-FFF2-40B4-BE49-F238E27FC236}">
                <a16:creationId xmlns:a16="http://schemas.microsoft.com/office/drawing/2014/main" id="{5E1E7242-8D7C-134B-BC3C-F0E2BAE005F1}"/>
              </a:ext>
            </a:extLst>
          </p:cNvPr>
          <p:cNvSpPr>
            <a:spLocks noGrp="1"/>
          </p:cNvSpPr>
          <p:nvPr>
            <p:ph type="subTitle" idx="1"/>
          </p:nvPr>
        </p:nvSpPr>
        <p:spPr>
          <a:xfrm>
            <a:off x="1440180" y="13168382"/>
            <a:ext cx="13258800" cy="6435341"/>
          </a:xfrm>
        </p:spPr>
        <p:txBody>
          <a:bodyPr/>
          <a:lstStyle>
            <a:lvl1pPr marL="0" indent="0" algn="l">
              <a:buNone/>
              <a:defRPr sz="5400"/>
            </a:lvl1pPr>
            <a:lvl2pPr marL="1028752" indent="0" algn="ctr">
              <a:buNone/>
              <a:defRPr sz="4500"/>
            </a:lvl2pPr>
            <a:lvl3pPr marL="2057503" indent="0" algn="ctr">
              <a:buNone/>
              <a:defRPr sz="4050"/>
            </a:lvl3pPr>
            <a:lvl4pPr marL="3086255" indent="0" algn="ctr">
              <a:buNone/>
              <a:defRPr sz="3600"/>
            </a:lvl4pPr>
            <a:lvl5pPr marL="4115006" indent="0" algn="ctr">
              <a:buNone/>
              <a:defRPr sz="3600"/>
            </a:lvl5pPr>
            <a:lvl6pPr marL="5143758" indent="0" algn="ctr">
              <a:buNone/>
              <a:defRPr sz="3600"/>
            </a:lvl6pPr>
            <a:lvl7pPr marL="6172508" indent="0" algn="ctr">
              <a:buNone/>
              <a:defRPr sz="3600"/>
            </a:lvl7pPr>
            <a:lvl8pPr marL="7201260" indent="0" algn="ctr">
              <a:buNone/>
              <a:defRPr sz="3600"/>
            </a:lvl8pPr>
            <a:lvl9pPr marL="8230012" indent="0" algn="ctr">
              <a:buNone/>
              <a:defRPr sz="3600"/>
            </a:lvl9pPr>
          </a:lstStyle>
          <a:p>
            <a:r>
              <a:rPr lang="en-US"/>
              <a:t>Click to edit Master subtitle style</a:t>
            </a:r>
          </a:p>
        </p:txBody>
      </p:sp>
      <p:sp>
        <p:nvSpPr>
          <p:cNvPr id="12" name="Picture Placeholder 11">
            <a:extLst>
              <a:ext uri="{FF2B5EF4-FFF2-40B4-BE49-F238E27FC236}">
                <a16:creationId xmlns:a16="http://schemas.microsoft.com/office/drawing/2014/main" id="{3F633316-E24F-AB49-A3B3-99EABF5C3BB8}"/>
              </a:ext>
            </a:extLst>
          </p:cNvPr>
          <p:cNvSpPr>
            <a:spLocks noGrp="1"/>
          </p:cNvSpPr>
          <p:nvPr>
            <p:ph type="pic" sz="quarter" idx="10"/>
          </p:nvPr>
        </p:nvSpPr>
        <p:spPr>
          <a:xfrm>
            <a:off x="15110460" y="1041403"/>
            <a:ext cx="10949940" cy="18562320"/>
          </a:xfrm>
        </p:spPr>
        <p:txBody>
          <a:bodyPr/>
          <a:lstStyle/>
          <a:p>
            <a:endParaRPr lang="en-US"/>
          </a:p>
        </p:txBody>
      </p:sp>
    </p:spTree>
    <p:extLst>
      <p:ext uri="{BB962C8B-B14F-4D97-AF65-F5344CB8AC3E}">
        <p14:creationId xmlns:p14="http://schemas.microsoft.com/office/powerpoint/2010/main" val="2159375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8D2A-2FF6-464C-BD04-4D5D7C9A7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CB21F-953C-0A45-8985-927E5D222717}"/>
              </a:ext>
            </a:extLst>
          </p:cNvPr>
          <p:cNvSpPr>
            <a:spLocks noGrp="1"/>
          </p:cNvSpPr>
          <p:nvPr>
            <p:ph sz="half" idx="1"/>
          </p:nvPr>
        </p:nvSpPr>
        <p:spPr>
          <a:xfrm>
            <a:off x="18859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F09B2-768A-844B-9C16-D7F2EF6BFC9D}"/>
              </a:ext>
            </a:extLst>
          </p:cNvPr>
          <p:cNvSpPr>
            <a:spLocks noGrp="1"/>
          </p:cNvSpPr>
          <p:nvPr>
            <p:ph sz="half" idx="2"/>
          </p:nvPr>
        </p:nvSpPr>
        <p:spPr>
          <a:xfrm>
            <a:off x="138874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53C84E89-77C6-F24A-97A8-BD9791D74000}"/>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31133ED8-139E-954B-8A4E-FC112A4179BD}"/>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6439237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0E40-F490-7C41-B5EB-F0310A227F16}"/>
              </a:ext>
            </a:extLst>
          </p:cNvPr>
          <p:cNvSpPr>
            <a:spLocks noGrp="1"/>
          </p:cNvSpPr>
          <p:nvPr>
            <p:ph type="title"/>
          </p:nvPr>
        </p:nvSpPr>
        <p:spPr>
          <a:xfrm>
            <a:off x="1889523" y="1168404"/>
            <a:ext cx="2366010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56AD9-85AC-7147-901A-3824FB5173D3}"/>
              </a:ext>
            </a:extLst>
          </p:cNvPr>
          <p:cNvSpPr>
            <a:spLocks noGrp="1"/>
          </p:cNvSpPr>
          <p:nvPr>
            <p:ph type="body" idx="1"/>
          </p:nvPr>
        </p:nvSpPr>
        <p:spPr>
          <a:xfrm>
            <a:off x="1889527" y="5379724"/>
            <a:ext cx="11605021" cy="2636519"/>
          </a:xfrm>
        </p:spPr>
        <p:txBody>
          <a:bodyPr anchor="b"/>
          <a:lstStyle>
            <a:lvl1pPr marL="0" indent="0">
              <a:buNone/>
              <a:defRPr sz="5400" b="1"/>
            </a:lvl1pPr>
            <a:lvl2pPr marL="1028752" indent="0">
              <a:buNone/>
              <a:defRPr sz="4500" b="1"/>
            </a:lvl2pPr>
            <a:lvl3pPr marL="2057503" indent="0">
              <a:buNone/>
              <a:defRPr sz="4050" b="1"/>
            </a:lvl3pPr>
            <a:lvl4pPr marL="3086255" indent="0">
              <a:buNone/>
              <a:defRPr sz="3600" b="1"/>
            </a:lvl4pPr>
            <a:lvl5pPr marL="4115006" indent="0">
              <a:buNone/>
              <a:defRPr sz="3600" b="1"/>
            </a:lvl5pPr>
            <a:lvl6pPr marL="5143758" indent="0">
              <a:buNone/>
              <a:defRPr sz="3600" b="1"/>
            </a:lvl6pPr>
            <a:lvl7pPr marL="6172508" indent="0">
              <a:buNone/>
              <a:defRPr sz="3600" b="1"/>
            </a:lvl7pPr>
            <a:lvl8pPr marL="7201260" indent="0">
              <a:buNone/>
              <a:defRPr sz="3600" b="1"/>
            </a:lvl8pPr>
            <a:lvl9pPr marL="8230012"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7A7DE-5A72-F944-A4AF-68917E967C5A}"/>
              </a:ext>
            </a:extLst>
          </p:cNvPr>
          <p:cNvSpPr>
            <a:spLocks noGrp="1"/>
          </p:cNvSpPr>
          <p:nvPr>
            <p:ph sz="half" idx="2"/>
          </p:nvPr>
        </p:nvSpPr>
        <p:spPr>
          <a:xfrm>
            <a:off x="1889527" y="8016240"/>
            <a:ext cx="11605021"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3AD67-2D64-C24E-9A2F-204FF3640858}"/>
              </a:ext>
            </a:extLst>
          </p:cNvPr>
          <p:cNvSpPr>
            <a:spLocks noGrp="1"/>
          </p:cNvSpPr>
          <p:nvPr>
            <p:ph type="body" sz="quarter" idx="3"/>
          </p:nvPr>
        </p:nvSpPr>
        <p:spPr>
          <a:xfrm>
            <a:off x="13887452" y="5379724"/>
            <a:ext cx="11662173" cy="2636519"/>
          </a:xfrm>
        </p:spPr>
        <p:txBody>
          <a:bodyPr anchor="b"/>
          <a:lstStyle>
            <a:lvl1pPr marL="0" indent="0">
              <a:buNone/>
              <a:defRPr sz="5400" b="1"/>
            </a:lvl1pPr>
            <a:lvl2pPr marL="1028752" indent="0">
              <a:buNone/>
              <a:defRPr sz="4500" b="1"/>
            </a:lvl2pPr>
            <a:lvl3pPr marL="2057503" indent="0">
              <a:buNone/>
              <a:defRPr sz="4050" b="1"/>
            </a:lvl3pPr>
            <a:lvl4pPr marL="3086255" indent="0">
              <a:buNone/>
              <a:defRPr sz="3600" b="1"/>
            </a:lvl4pPr>
            <a:lvl5pPr marL="4115006" indent="0">
              <a:buNone/>
              <a:defRPr sz="3600" b="1"/>
            </a:lvl5pPr>
            <a:lvl6pPr marL="5143758" indent="0">
              <a:buNone/>
              <a:defRPr sz="3600" b="1"/>
            </a:lvl6pPr>
            <a:lvl7pPr marL="6172508" indent="0">
              <a:buNone/>
              <a:defRPr sz="3600" b="1"/>
            </a:lvl7pPr>
            <a:lvl8pPr marL="7201260" indent="0">
              <a:buNone/>
              <a:defRPr sz="3600" b="1"/>
            </a:lvl8pPr>
            <a:lvl9pPr marL="8230012"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C268A-8401-FA48-8B45-F8EDD59C76AF}"/>
              </a:ext>
            </a:extLst>
          </p:cNvPr>
          <p:cNvSpPr>
            <a:spLocks noGrp="1"/>
          </p:cNvSpPr>
          <p:nvPr>
            <p:ph sz="quarter" idx="4"/>
          </p:nvPr>
        </p:nvSpPr>
        <p:spPr>
          <a:xfrm>
            <a:off x="13887452" y="8016240"/>
            <a:ext cx="1166217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F56CE7D1-05AC-844E-B102-6700D21CD76A}"/>
              </a:ext>
            </a:extLst>
          </p:cNvPr>
          <p:cNvSpPr>
            <a:spLocks noGrp="1"/>
          </p:cNvSpPr>
          <p:nvPr>
            <p:ph type="ftr" sz="quarter" idx="10"/>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11" name="Slide Number Placeholder 5">
            <a:extLst>
              <a:ext uri="{FF2B5EF4-FFF2-40B4-BE49-F238E27FC236}">
                <a16:creationId xmlns:a16="http://schemas.microsoft.com/office/drawing/2014/main" id="{C59A17ED-2E99-4C4E-B06C-F631E26DE0C1}"/>
              </a:ext>
            </a:extLst>
          </p:cNvPr>
          <p:cNvSpPr>
            <a:spLocks noGrp="1"/>
          </p:cNvSpPr>
          <p:nvPr>
            <p:ph type="sldNum" sz="quarter" idx="11"/>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668045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DD5E-52B9-2444-88C3-8C7646BE1380}"/>
              </a:ext>
            </a:extLst>
          </p:cNvPr>
          <p:cNvSpPr>
            <a:spLocks noGrp="1"/>
          </p:cNvSpPr>
          <p:nvPr>
            <p:ph type="title"/>
          </p:nvPr>
        </p:nvSpPr>
        <p:spPr/>
        <p:txBody>
          <a:bodyPr/>
          <a:lstStyle/>
          <a:p>
            <a:r>
              <a:rPr lang="en-US"/>
              <a:t>Click to edit Master title style</a:t>
            </a:r>
          </a:p>
        </p:txBody>
      </p:sp>
      <p:sp>
        <p:nvSpPr>
          <p:cNvPr id="6" name="Footer Placeholder 4">
            <a:extLst>
              <a:ext uri="{FF2B5EF4-FFF2-40B4-BE49-F238E27FC236}">
                <a16:creationId xmlns:a16="http://schemas.microsoft.com/office/drawing/2014/main" id="{33150C3F-0CB6-C94D-BF15-164C92B6B743}"/>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7" name="Slide Number Placeholder 5">
            <a:extLst>
              <a:ext uri="{FF2B5EF4-FFF2-40B4-BE49-F238E27FC236}">
                <a16:creationId xmlns:a16="http://schemas.microsoft.com/office/drawing/2014/main" id="{4072AC64-EDD6-B74A-891D-0FA05C90781E}"/>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7411182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306DFBE-EDB9-914D-AAAC-EFCCEE909222}"/>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6" name="Slide Number Placeholder 5">
            <a:extLst>
              <a:ext uri="{FF2B5EF4-FFF2-40B4-BE49-F238E27FC236}">
                <a16:creationId xmlns:a16="http://schemas.microsoft.com/office/drawing/2014/main" id="{BF7C9ECF-94DB-9049-A0AE-31740A39874D}"/>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2045851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042775"/>
      </p:ext>
    </p:extLst>
  </p:cSld>
  <p:clrMap bg1="dk2" tx1="lt1" bg2="dk1" tx2="lt2" accent1="accent1" accent2="accent2" accent3="accent3" accent4="accent4" accent5="accent5" accent6="accent6" hlink="hlink" folHlink="folHlink"/>
  <p:sldLayoutIdLst>
    <p:sldLayoutId id="214748366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fontAlgn="base" hangingPunct="1">
        <a:lnSpc>
          <a:spcPct val="90000"/>
        </a:lnSpc>
        <a:spcBef>
          <a:spcPct val="0"/>
        </a:spcBef>
        <a:spcAft>
          <a:spcPct val="0"/>
        </a:spcAft>
        <a:defRPr sz="9000" b="0"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8001" b="1">
          <a:solidFill>
            <a:srgbClr val="73B900"/>
          </a:solidFill>
          <a:latin typeface="Arial" charset="0"/>
        </a:defRPr>
      </a:lvl2pPr>
      <a:lvl3pPr algn="l" rtl="0" eaLnBrk="1" fontAlgn="base" hangingPunct="1">
        <a:spcBef>
          <a:spcPct val="0"/>
        </a:spcBef>
        <a:spcAft>
          <a:spcPct val="0"/>
        </a:spcAft>
        <a:defRPr sz="8001" b="1">
          <a:solidFill>
            <a:srgbClr val="73B900"/>
          </a:solidFill>
          <a:latin typeface="Arial" charset="0"/>
        </a:defRPr>
      </a:lvl3pPr>
      <a:lvl4pPr algn="l" rtl="0" eaLnBrk="1" fontAlgn="base" hangingPunct="1">
        <a:spcBef>
          <a:spcPct val="0"/>
        </a:spcBef>
        <a:spcAft>
          <a:spcPct val="0"/>
        </a:spcAft>
        <a:defRPr sz="8001" b="1">
          <a:solidFill>
            <a:srgbClr val="73B900"/>
          </a:solidFill>
          <a:latin typeface="Arial" charset="0"/>
        </a:defRPr>
      </a:lvl4pPr>
      <a:lvl5pPr algn="l" rtl="0" eaLnBrk="1" fontAlgn="base" hangingPunct="1">
        <a:spcBef>
          <a:spcPct val="0"/>
        </a:spcBef>
        <a:spcAft>
          <a:spcPct val="0"/>
        </a:spcAft>
        <a:defRPr sz="8001" b="1">
          <a:solidFill>
            <a:srgbClr val="73B900"/>
          </a:solidFill>
          <a:latin typeface="Arial" charset="0"/>
        </a:defRPr>
      </a:lvl5pPr>
      <a:lvl6pPr marL="1143125" algn="l" rtl="0" eaLnBrk="1" fontAlgn="base" hangingPunct="1">
        <a:spcBef>
          <a:spcPct val="0"/>
        </a:spcBef>
        <a:spcAft>
          <a:spcPct val="0"/>
        </a:spcAft>
        <a:defRPr sz="8001" b="1">
          <a:solidFill>
            <a:srgbClr val="73B900"/>
          </a:solidFill>
          <a:latin typeface="Arial" charset="0"/>
        </a:defRPr>
      </a:lvl6pPr>
      <a:lvl7pPr marL="2286252" algn="l" rtl="0" eaLnBrk="1" fontAlgn="base" hangingPunct="1">
        <a:spcBef>
          <a:spcPct val="0"/>
        </a:spcBef>
        <a:spcAft>
          <a:spcPct val="0"/>
        </a:spcAft>
        <a:defRPr sz="8001" b="1">
          <a:solidFill>
            <a:srgbClr val="73B900"/>
          </a:solidFill>
          <a:latin typeface="Arial" charset="0"/>
        </a:defRPr>
      </a:lvl7pPr>
      <a:lvl8pPr marL="3429378" algn="l" rtl="0" eaLnBrk="1" fontAlgn="base" hangingPunct="1">
        <a:spcBef>
          <a:spcPct val="0"/>
        </a:spcBef>
        <a:spcAft>
          <a:spcPct val="0"/>
        </a:spcAft>
        <a:defRPr sz="8001" b="1">
          <a:solidFill>
            <a:srgbClr val="73B900"/>
          </a:solidFill>
          <a:latin typeface="Arial" charset="0"/>
        </a:defRPr>
      </a:lvl8pPr>
      <a:lvl9pPr marL="4572503" algn="l" rtl="0" eaLnBrk="1" fontAlgn="base" hangingPunct="1">
        <a:spcBef>
          <a:spcPct val="0"/>
        </a:spcBef>
        <a:spcAft>
          <a:spcPct val="0"/>
        </a:spcAft>
        <a:defRPr sz="8001" b="1">
          <a:solidFill>
            <a:srgbClr val="73B900"/>
          </a:solidFill>
          <a:latin typeface="Arial" charset="0"/>
        </a:defRPr>
      </a:lvl9pPr>
    </p:titleStyle>
    <p:bodyStyle>
      <a:lvl1pPr marL="0" indent="0" algn="l" rtl="0" eaLnBrk="1" fontAlgn="base" hangingPunct="1">
        <a:lnSpc>
          <a:spcPct val="90000"/>
        </a:lnSpc>
        <a:spcBef>
          <a:spcPts val="2250"/>
        </a:spcBef>
        <a:spcAft>
          <a:spcPts val="2250"/>
        </a:spcAft>
        <a:buClr>
          <a:schemeClr val="bg2"/>
        </a:buClr>
        <a:buSzPct val="100000"/>
        <a:buFontTx/>
        <a:buNone/>
        <a:defRPr sz="3600" b="0">
          <a:solidFill>
            <a:schemeClr val="accent4"/>
          </a:solidFill>
          <a:latin typeface="Trebuchet MS" pitchFamily="34" charset="0"/>
          <a:ea typeface="+mn-ea"/>
          <a:cs typeface="+mn-cs"/>
        </a:defRPr>
      </a:lvl1pPr>
      <a:lvl2pPr marL="1428907" indent="0" algn="l" rtl="0" eaLnBrk="1" fontAlgn="base" hangingPunct="1">
        <a:lnSpc>
          <a:spcPct val="90000"/>
        </a:lnSpc>
        <a:spcBef>
          <a:spcPts val="2250"/>
        </a:spcBef>
        <a:spcAft>
          <a:spcPts val="2250"/>
        </a:spcAft>
        <a:buClr>
          <a:schemeClr val="bg2"/>
        </a:buClr>
        <a:buSzPct val="100000"/>
        <a:buFontTx/>
        <a:buNone/>
        <a:defRPr sz="2999" b="0">
          <a:solidFill>
            <a:schemeClr val="accent4"/>
          </a:solidFill>
          <a:latin typeface="Trebuchet MS" pitchFamily="34" charset="0"/>
        </a:defRPr>
      </a:lvl2pPr>
      <a:lvl3pPr marL="2722864" indent="0" algn="l" rtl="0" eaLnBrk="1" fontAlgn="base" hangingPunct="1">
        <a:lnSpc>
          <a:spcPct val="90000"/>
        </a:lnSpc>
        <a:spcBef>
          <a:spcPts val="2250"/>
        </a:spcBef>
        <a:spcAft>
          <a:spcPts val="2250"/>
        </a:spcAft>
        <a:buClr>
          <a:schemeClr val="bg2"/>
        </a:buClr>
        <a:buSzPct val="100000"/>
        <a:buFontTx/>
        <a:buNone/>
        <a:defRPr sz="2750" b="0">
          <a:solidFill>
            <a:schemeClr val="accent4"/>
          </a:solidFill>
          <a:latin typeface="Trebuchet MS" pitchFamily="34" charset="0"/>
        </a:defRPr>
      </a:lvl3pPr>
      <a:lvl4pPr marL="4437551" indent="-571565" algn="l" rtl="0" eaLnBrk="1" fontAlgn="base" hangingPunct="1">
        <a:spcBef>
          <a:spcPct val="20000"/>
        </a:spcBef>
        <a:spcAft>
          <a:spcPct val="0"/>
        </a:spcAft>
        <a:buChar char="–"/>
        <a:defRPr sz="5000">
          <a:solidFill>
            <a:schemeClr val="bg1"/>
          </a:solidFill>
          <a:latin typeface="+mn-lt"/>
        </a:defRPr>
      </a:lvl4pPr>
      <a:lvl5pPr marL="5294894" indent="-571565" algn="l" rtl="0" eaLnBrk="1" fontAlgn="base" hangingPunct="1">
        <a:spcBef>
          <a:spcPct val="20000"/>
        </a:spcBef>
        <a:spcAft>
          <a:spcPct val="0"/>
        </a:spcAft>
        <a:buChar char="»"/>
        <a:defRPr sz="5000">
          <a:solidFill>
            <a:schemeClr val="bg1"/>
          </a:solidFill>
          <a:latin typeface="+mn-lt"/>
        </a:defRPr>
      </a:lvl5pPr>
      <a:lvl6pPr marL="6438021" indent="-571565" algn="l" rtl="0" eaLnBrk="1" fontAlgn="base" hangingPunct="1">
        <a:spcBef>
          <a:spcPct val="20000"/>
        </a:spcBef>
        <a:spcAft>
          <a:spcPct val="0"/>
        </a:spcAft>
        <a:buChar char="»"/>
        <a:defRPr sz="5000">
          <a:solidFill>
            <a:schemeClr val="bg1"/>
          </a:solidFill>
          <a:latin typeface="+mn-lt"/>
        </a:defRPr>
      </a:lvl6pPr>
      <a:lvl7pPr marL="7581148" indent="-571565" algn="l" rtl="0" eaLnBrk="1" fontAlgn="base" hangingPunct="1">
        <a:spcBef>
          <a:spcPct val="20000"/>
        </a:spcBef>
        <a:spcAft>
          <a:spcPct val="0"/>
        </a:spcAft>
        <a:buChar char="»"/>
        <a:defRPr sz="5000">
          <a:solidFill>
            <a:schemeClr val="bg1"/>
          </a:solidFill>
          <a:latin typeface="+mn-lt"/>
        </a:defRPr>
      </a:lvl7pPr>
      <a:lvl8pPr marL="8724272" indent="-571565" algn="l" rtl="0" eaLnBrk="1" fontAlgn="base" hangingPunct="1">
        <a:spcBef>
          <a:spcPct val="20000"/>
        </a:spcBef>
        <a:spcAft>
          <a:spcPct val="0"/>
        </a:spcAft>
        <a:buChar char="»"/>
        <a:defRPr sz="5000">
          <a:solidFill>
            <a:schemeClr val="bg1"/>
          </a:solidFill>
          <a:latin typeface="+mn-lt"/>
        </a:defRPr>
      </a:lvl8pPr>
      <a:lvl9pPr marL="9867399" indent="-571565" algn="l" rtl="0" eaLnBrk="1" fontAlgn="base" hangingPunct="1">
        <a:spcBef>
          <a:spcPct val="20000"/>
        </a:spcBef>
        <a:spcAft>
          <a:spcPct val="0"/>
        </a:spcAft>
        <a:buChar char="»"/>
        <a:defRPr sz="5000">
          <a:solidFill>
            <a:schemeClr val="bg1"/>
          </a:solidFill>
          <a:latin typeface="+mn-lt"/>
        </a:defRPr>
      </a:lvl9pPr>
    </p:bodyStyle>
    <p:otherStyle>
      <a:defPPr>
        <a:defRPr lang="en-US"/>
      </a:defPPr>
      <a:lvl1pPr marL="0" algn="l" defTabSz="2286252" rtl="0" eaLnBrk="1" latinLnBrk="0" hangingPunct="1">
        <a:defRPr sz="4500" kern="1200">
          <a:solidFill>
            <a:schemeClr val="tx1"/>
          </a:solidFill>
          <a:latin typeface="+mn-lt"/>
          <a:ea typeface="+mn-ea"/>
          <a:cs typeface="+mn-cs"/>
        </a:defRPr>
      </a:lvl1pPr>
      <a:lvl2pPr marL="1143125" algn="l" defTabSz="2286252" rtl="0" eaLnBrk="1" latinLnBrk="0" hangingPunct="1">
        <a:defRPr sz="4500" kern="1200">
          <a:solidFill>
            <a:schemeClr val="tx1"/>
          </a:solidFill>
          <a:latin typeface="+mn-lt"/>
          <a:ea typeface="+mn-ea"/>
          <a:cs typeface="+mn-cs"/>
        </a:defRPr>
      </a:lvl2pPr>
      <a:lvl3pPr marL="2286252" algn="l" defTabSz="2286252" rtl="0" eaLnBrk="1" latinLnBrk="0" hangingPunct="1">
        <a:defRPr sz="4500" kern="1200">
          <a:solidFill>
            <a:schemeClr val="tx1"/>
          </a:solidFill>
          <a:latin typeface="+mn-lt"/>
          <a:ea typeface="+mn-ea"/>
          <a:cs typeface="+mn-cs"/>
        </a:defRPr>
      </a:lvl3pPr>
      <a:lvl4pPr marL="3429378" algn="l" defTabSz="2286252" rtl="0" eaLnBrk="1" latinLnBrk="0" hangingPunct="1">
        <a:defRPr sz="4500" kern="1200">
          <a:solidFill>
            <a:schemeClr val="tx1"/>
          </a:solidFill>
          <a:latin typeface="+mn-lt"/>
          <a:ea typeface="+mn-ea"/>
          <a:cs typeface="+mn-cs"/>
        </a:defRPr>
      </a:lvl4pPr>
      <a:lvl5pPr marL="4572503" algn="l" defTabSz="2286252" rtl="0" eaLnBrk="1" latinLnBrk="0" hangingPunct="1">
        <a:defRPr sz="4500" kern="1200">
          <a:solidFill>
            <a:schemeClr val="tx1"/>
          </a:solidFill>
          <a:latin typeface="+mn-lt"/>
          <a:ea typeface="+mn-ea"/>
          <a:cs typeface="+mn-cs"/>
        </a:defRPr>
      </a:lvl5pPr>
      <a:lvl6pPr marL="5715629" algn="l" defTabSz="2286252" rtl="0" eaLnBrk="1" latinLnBrk="0" hangingPunct="1">
        <a:defRPr sz="4500" kern="1200">
          <a:solidFill>
            <a:schemeClr val="tx1"/>
          </a:solidFill>
          <a:latin typeface="+mn-lt"/>
          <a:ea typeface="+mn-ea"/>
          <a:cs typeface="+mn-cs"/>
        </a:defRPr>
      </a:lvl6pPr>
      <a:lvl7pPr marL="6858753" algn="l" defTabSz="2286252" rtl="0" eaLnBrk="1" latinLnBrk="0" hangingPunct="1">
        <a:defRPr sz="4500" kern="1200">
          <a:solidFill>
            <a:schemeClr val="tx1"/>
          </a:solidFill>
          <a:latin typeface="+mn-lt"/>
          <a:ea typeface="+mn-ea"/>
          <a:cs typeface="+mn-cs"/>
        </a:defRPr>
      </a:lvl7pPr>
      <a:lvl8pPr marL="8001880" algn="l" defTabSz="2286252" rtl="0" eaLnBrk="1" latinLnBrk="0" hangingPunct="1">
        <a:defRPr sz="4500" kern="1200">
          <a:solidFill>
            <a:schemeClr val="tx1"/>
          </a:solidFill>
          <a:latin typeface="+mn-lt"/>
          <a:ea typeface="+mn-ea"/>
          <a:cs typeface="+mn-cs"/>
        </a:defRPr>
      </a:lvl8pPr>
      <a:lvl9pPr marL="9145008" algn="l" defTabSz="2286252" rtl="0" eaLnBrk="1" latinLnBrk="0" hangingPunct="1">
        <a:defRPr sz="4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912" userDrawn="1">
          <p15:clr>
            <a:srgbClr val="F26B43"/>
          </p15:clr>
        </p15:guide>
        <p15:guide id="2" pos="86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8FD8B-CC75-2C47-B28B-B760C4CF0B5F}"/>
              </a:ext>
            </a:extLst>
          </p:cNvPr>
          <p:cNvSpPr>
            <a:spLocks noGrp="1"/>
          </p:cNvSpPr>
          <p:nvPr>
            <p:ph type="title"/>
          </p:nvPr>
        </p:nvSpPr>
        <p:spPr>
          <a:xfrm>
            <a:off x="788229" y="482177"/>
            <a:ext cx="25919645" cy="424180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0A8B15-30DA-1846-B9F8-63646DB7DD4D}"/>
              </a:ext>
            </a:extLst>
          </p:cNvPr>
          <p:cNvSpPr>
            <a:spLocks noGrp="1"/>
          </p:cNvSpPr>
          <p:nvPr>
            <p:ph type="body" idx="1"/>
          </p:nvPr>
        </p:nvSpPr>
        <p:spPr>
          <a:xfrm>
            <a:off x="788230" y="5078395"/>
            <a:ext cx="25919642" cy="147930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95602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dt="0"/>
  <p:txStyles>
    <p:titleStyle>
      <a:lvl1pPr algn="ctr" defTabSz="2057503" rtl="0" eaLnBrk="1" latinLnBrk="0" hangingPunct="1">
        <a:lnSpc>
          <a:spcPct val="90000"/>
        </a:lnSpc>
        <a:spcBef>
          <a:spcPct val="0"/>
        </a:spcBef>
        <a:buNone/>
        <a:defRPr sz="9900" kern="1200">
          <a:solidFill>
            <a:srgbClr val="4B2E83"/>
          </a:solidFill>
          <a:latin typeface="+mn-lt"/>
          <a:ea typeface="+mj-ea"/>
          <a:cs typeface="+mj-cs"/>
        </a:defRPr>
      </a:lvl1pPr>
    </p:titleStyle>
    <p:bodyStyle>
      <a:lvl1pPr marL="514376" indent="-514376" algn="l" defTabSz="2057503"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128"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8"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2"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5"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8"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503" rtl="0" eaLnBrk="1" latinLnBrk="0" hangingPunct="1">
        <a:defRPr sz="4050" kern="1200">
          <a:solidFill>
            <a:schemeClr val="tx1"/>
          </a:solidFill>
          <a:latin typeface="+mn-lt"/>
          <a:ea typeface="+mn-ea"/>
          <a:cs typeface="+mn-cs"/>
        </a:defRPr>
      </a:lvl1pPr>
      <a:lvl2pPr marL="1028752" algn="l" defTabSz="2057503" rtl="0" eaLnBrk="1" latinLnBrk="0" hangingPunct="1">
        <a:defRPr sz="4050" kern="1200">
          <a:solidFill>
            <a:schemeClr val="tx1"/>
          </a:solidFill>
          <a:latin typeface="+mn-lt"/>
          <a:ea typeface="+mn-ea"/>
          <a:cs typeface="+mn-cs"/>
        </a:defRPr>
      </a:lvl2pPr>
      <a:lvl3pPr marL="2057503" algn="l" defTabSz="2057503" rtl="0" eaLnBrk="1" latinLnBrk="0" hangingPunct="1">
        <a:defRPr sz="4050" kern="1200">
          <a:solidFill>
            <a:schemeClr val="tx1"/>
          </a:solidFill>
          <a:latin typeface="+mn-lt"/>
          <a:ea typeface="+mn-ea"/>
          <a:cs typeface="+mn-cs"/>
        </a:defRPr>
      </a:lvl3pPr>
      <a:lvl4pPr marL="3086255" algn="l" defTabSz="2057503" rtl="0" eaLnBrk="1" latinLnBrk="0" hangingPunct="1">
        <a:defRPr sz="4050" kern="1200">
          <a:solidFill>
            <a:schemeClr val="tx1"/>
          </a:solidFill>
          <a:latin typeface="+mn-lt"/>
          <a:ea typeface="+mn-ea"/>
          <a:cs typeface="+mn-cs"/>
        </a:defRPr>
      </a:lvl4pPr>
      <a:lvl5pPr marL="4115006" algn="l" defTabSz="2057503" rtl="0" eaLnBrk="1" latinLnBrk="0" hangingPunct="1">
        <a:defRPr sz="4050" kern="1200">
          <a:solidFill>
            <a:schemeClr val="tx1"/>
          </a:solidFill>
          <a:latin typeface="+mn-lt"/>
          <a:ea typeface="+mn-ea"/>
          <a:cs typeface="+mn-cs"/>
        </a:defRPr>
      </a:lvl5pPr>
      <a:lvl6pPr marL="5143758" algn="l" defTabSz="2057503" rtl="0" eaLnBrk="1" latinLnBrk="0" hangingPunct="1">
        <a:defRPr sz="4050" kern="1200">
          <a:solidFill>
            <a:schemeClr val="tx1"/>
          </a:solidFill>
          <a:latin typeface="+mn-lt"/>
          <a:ea typeface="+mn-ea"/>
          <a:cs typeface="+mn-cs"/>
        </a:defRPr>
      </a:lvl6pPr>
      <a:lvl7pPr marL="6172508" algn="l" defTabSz="2057503" rtl="0" eaLnBrk="1" latinLnBrk="0" hangingPunct="1">
        <a:defRPr sz="4050" kern="1200">
          <a:solidFill>
            <a:schemeClr val="tx1"/>
          </a:solidFill>
          <a:latin typeface="+mn-lt"/>
          <a:ea typeface="+mn-ea"/>
          <a:cs typeface="+mn-cs"/>
        </a:defRPr>
      </a:lvl7pPr>
      <a:lvl8pPr marL="7201260" algn="l" defTabSz="2057503" rtl="0" eaLnBrk="1" latinLnBrk="0" hangingPunct="1">
        <a:defRPr sz="4050" kern="1200">
          <a:solidFill>
            <a:schemeClr val="tx1"/>
          </a:solidFill>
          <a:latin typeface="+mn-lt"/>
          <a:ea typeface="+mn-ea"/>
          <a:cs typeface="+mn-cs"/>
        </a:defRPr>
      </a:lvl8pPr>
      <a:lvl9pPr marL="8230012" algn="l" defTabSz="2057503"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28"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047FF7-3638-054E-9018-24E7CAA46226}"/>
              </a:ext>
            </a:extLst>
          </p:cNvPr>
          <p:cNvSpPr/>
          <p:nvPr/>
        </p:nvSpPr>
        <p:spPr>
          <a:xfrm>
            <a:off x="0" y="19970496"/>
            <a:ext cx="27432000" cy="1975104"/>
          </a:xfrm>
          <a:prstGeom prst="rect">
            <a:avLst/>
          </a:prstGeom>
          <a:solidFill>
            <a:srgbClr val="E8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80A8FD8B-CC75-2C47-B28B-B760C4CF0B5F}"/>
              </a:ext>
            </a:extLst>
          </p:cNvPr>
          <p:cNvSpPr>
            <a:spLocks noGrp="1"/>
          </p:cNvSpPr>
          <p:nvPr>
            <p:ph type="title"/>
          </p:nvPr>
        </p:nvSpPr>
        <p:spPr>
          <a:xfrm>
            <a:off x="1885950" y="1168401"/>
            <a:ext cx="23660100" cy="424180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0A8B15-30DA-1846-B9F8-63646DB7DD4D}"/>
              </a:ext>
            </a:extLst>
          </p:cNvPr>
          <p:cNvSpPr>
            <a:spLocks noGrp="1"/>
          </p:cNvSpPr>
          <p:nvPr>
            <p:ph type="body" idx="1"/>
          </p:nvPr>
        </p:nvSpPr>
        <p:spPr>
          <a:xfrm>
            <a:off x="1885950" y="5842000"/>
            <a:ext cx="2366010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634AB64-7235-314B-8125-43DDFF568DD8}"/>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3FD212BF-2F95-374D-8B6A-F2B2987D2AF8}"/>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pic>
        <p:nvPicPr>
          <p:cNvPr id="9" name="Picture 8" descr="A picture containing text, clock, gauge, clipart&#10;&#10;Description automatically generated">
            <a:extLst>
              <a:ext uri="{FF2B5EF4-FFF2-40B4-BE49-F238E27FC236}">
                <a16:creationId xmlns:a16="http://schemas.microsoft.com/office/drawing/2014/main" id="{34AED7A8-DCD6-6548-B586-162D1C8CEABF}"/>
              </a:ext>
            </a:extLst>
          </p:cNvPr>
          <p:cNvPicPr>
            <a:picLocks noChangeAspect="1"/>
          </p:cNvPicPr>
          <p:nvPr/>
        </p:nvPicPr>
        <p:blipFill>
          <a:blip r:embed="rId14"/>
          <a:stretch>
            <a:fillRect/>
          </a:stretch>
        </p:blipFill>
        <p:spPr>
          <a:xfrm>
            <a:off x="559736" y="20324915"/>
            <a:ext cx="3205105" cy="1365235"/>
          </a:xfrm>
          <a:prstGeom prst="rect">
            <a:avLst/>
          </a:prstGeom>
        </p:spPr>
      </p:pic>
    </p:spTree>
    <p:extLst>
      <p:ext uri="{BB962C8B-B14F-4D97-AF65-F5344CB8AC3E}">
        <p14:creationId xmlns:p14="http://schemas.microsoft.com/office/powerpoint/2010/main" val="249062167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2057400" rtl="0" eaLnBrk="1" latinLnBrk="0" hangingPunct="1">
        <a:lnSpc>
          <a:spcPct val="90000"/>
        </a:lnSpc>
        <a:spcBef>
          <a:spcPct val="0"/>
        </a:spcBef>
        <a:buNone/>
        <a:defRPr sz="9900" kern="1200">
          <a:solidFill>
            <a:srgbClr val="4B2E83"/>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28"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21" Type="http://schemas.openxmlformats.org/officeDocument/2006/relationships/image" Target="../media/image18.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0.sv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5E401B8-C6A5-DA55-5076-7EB2498B54A0}"/>
              </a:ext>
            </a:extLst>
          </p:cNvPr>
          <p:cNvSpPr/>
          <p:nvPr/>
        </p:nvSpPr>
        <p:spPr>
          <a:xfrm>
            <a:off x="0" y="-28603"/>
            <a:ext cx="27432000" cy="3011160"/>
          </a:xfrm>
          <a:prstGeom prst="rect">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latin typeface="Palatino Linotype" panose="02040502050505030304" pitchFamily="18" charset="0"/>
              <a:cs typeface="NVIDIA Sans" panose="020B0503020203020204" pitchFamily="34" charset="0"/>
            </a:endParaRPr>
          </a:p>
        </p:txBody>
      </p:sp>
      <p:sp>
        <p:nvSpPr>
          <p:cNvPr id="19" name="Text Placeholder 23">
            <a:extLst>
              <a:ext uri="{FF2B5EF4-FFF2-40B4-BE49-F238E27FC236}">
                <a16:creationId xmlns:a16="http://schemas.microsoft.com/office/drawing/2014/main" id="{43BC854C-066D-2F8D-2902-48CB0B66FA46}"/>
              </a:ext>
            </a:extLst>
          </p:cNvPr>
          <p:cNvSpPr txBox="1">
            <a:spLocks/>
          </p:cNvSpPr>
          <p:nvPr/>
        </p:nvSpPr>
        <p:spPr>
          <a:xfrm>
            <a:off x="3002001" y="812733"/>
            <a:ext cx="21485148" cy="1988288"/>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6600" dirty="0">
                <a:latin typeface="Palatino Linotype" panose="02040502050505030304" pitchFamily="18" charset="0"/>
                <a:cs typeface="NVIDIA Sans Medium" panose="020B0503020203020204" pitchFamily="34" charset="0"/>
              </a:rPr>
              <a:t>Safe Reinforcement Learning through Barrier Functions</a:t>
            </a:r>
          </a:p>
        </p:txBody>
      </p:sp>
      <p:sp>
        <p:nvSpPr>
          <p:cNvPr id="20" name="Text Placeholder 25">
            <a:extLst>
              <a:ext uri="{FF2B5EF4-FFF2-40B4-BE49-F238E27FC236}">
                <a16:creationId xmlns:a16="http://schemas.microsoft.com/office/drawing/2014/main" id="{FE4EB219-D201-5CBB-588F-DCA6241862C1}"/>
              </a:ext>
            </a:extLst>
          </p:cNvPr>
          <p:cNvSpPr txBox="1">
            <a:spLocks/>
          </p:cNvSpPr>
          <p:nvPr/>
        </p:nvSpPr>
        <p:spPr>
          <a:xfrm>
            <a:off x="3002001" y="1806877"/>
            <a:ext cx="16871582" cy="399521"/>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600" dirty="0">
                <a:latin typeface="Palatino Linotype" panose="02040502050505030304" pitchFamily="18" charset="0"/>
                <a:cs typeface="NVIDIA Sans" panose="020B0503020203020204" pitchFamily="34" charset="0"/>
              </a:rPr>
              <a:t>Sriram Kodey, Department of Mechanical Engineering</a:t>
            </a:r>
          </a:p>
        </p:txBody>
      </p:sp>
      <p:pic>
        <p:nvPicPr>
          <p:cNvPr id="31" name="Picture 4">
            <a:extLst>
              <a:ext uri="{FF2B5EF4-FFF2-40B4-BE49-F238E27FC236}">
                <a16:creationId xmlns:a16="http://schemas.microsoft.com/office/drawing/2014/main" id="{9C230298-39D4-1F5B-4197-81EAFAD91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96" y="762221"/>
            <a:ext cx="2042846" cy="140777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6B42F7D0-1CE3-D549-E681-F83E242055F6}"/>
              </a:ext>
            </a:extLst>
          </p:cNvPr>
          <p:cNvGrpSpPr/>
          <p:nvPr/>
        </p:nvGrpSpPr>
        <p:grpSpPr>
          <a:xfrm>
            <a:off x="670972" y="3582596"/>
            <a:ext cx="6928434" cy="7359724"/>
            <a:chOff x="710253" y="3580243"/>
            <a:chExt cx="8312499" cy="7359724"/>
          </a:xfrm>
        </p:grpSpPr>
        <p:sp>
          <p:nvSpPr>
            <p:cNvPr id="16" name="Rectangle 15">
              <a:extLst>
                <a:ext uri="{FF2B5EF4-FFF2-40B4-BE49-F238E27FC236}">
                  <a16:creationId xmlns:a16="http://schemas.microsoft.com/office/drawing/2014/main" id="{5EFF8861-E61B-0F98-8815-463F9C22013A}"/>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21" name="Text Placeholder 28">
              <a:extLst>
                <a:ext uri="{FF2B5EF4-FFF2-40B4-BE49-F238E27FC236}">
                  <a16:creationId xmlns:a16="http://schemas.microsoft.com/office/drawing/2014/main" id="{C7F592A0-157F-3C88-7B3C-E389859F04B0}"/>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Introduction</a:t>
              </a:r>
            </a:p>
          </p:txBody>
        </p:sp>
        <p:sp>
          <p:nvSpPr>
            <p:cNvPr id="25" name="Text Placeholder 35">
              <a:extLst>
                <a:ext uri="{FF2B5EF4-FFF2-40B4-BE49-F238E27FC236}">
                  <a16:creationId xmlns:a16="http://schemas.microsoft.com/office/drawing/2014/main" id="{51805F79-7926-02CB-0F8C-2D4D638ABC70}"/>
                </a:ext>
              </a:extLst>
            </p:cNvPr>
            <p:cNvSpPr txBox="1">
              <a:spLocks/>
            </p:cNvSpPr>
            <p:nvPr/>
          </p:nvSpPr>
          <p:spPr>
            <a:xfrm>
              <a:off x="844956" y="4737805"/>
              <a:ext cx="8086567" cy="6202162"/>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fontAlgn="auto">
                <a:spcAft>
                  <a:spcPts val="0"/>
                </a:spcAft>
                <a:buNone/>
              </a:pPr>
              <a:r>
                <a:rPr lang="en-US" sz="2200" u="sng" dirty="0">
                  <a:latin typeface="Palatino Linotype" panose="02040502050505030304" pitchFamily="18" charset="0"/>
                  <a:cs typeface="NVIDIA Sans" panose="020B0503020203020204" pitchFamily="34" charset="0"/>
                </a:rPr>
                <a:t>Reinforcement Learning (RL) is quite successful at learning near optimal policies for</a:t>
              </a:r>
              <a:r>
                <a:rPr lang="en-US" sz="2200" dirty="0">
                  <a:latin typeface="Palatino Linotype" panose="02040502050505030304" pitchFamily="18" charset="0"/>
                  <a:cs typeface="NVIDIA Sans" panose="020B0503020203020204" pitchFamily="34" charset="0"/>
                </a:rPr>
                <a:t> continuous control tasks in simulation but faces challenges in real-world applications due to safety concerns. Systems will probably fail before learning an optimal policy. </a:t>
              </a:r>
            </a:p>
            <a:p>
              <a:pPr marL="0" indent="0" algn="just" fontAlgn="auto">
                <a:spcAft>
                  <a:spcPts val="0"/>
                </a:spcAft>
                <a:buNone/>
              </a:pPr>
              <a:r>
                <a:rPr lang="en-US" sz="2200" dirty="0">
                  <a:latin typeface="Palatino Linotype" panose="02040502050505030304" pitchFamily="18" charset="0"/>
                  <a:cs typeface="NVIDIA Sans" panose="020B0503020203020204" pitchFamily="34" charset="0"/>
                </a:rPr>
                <a:t>Traditional model-based approaches like Lyapunov methods and model predictive control guarantee safety but are not exploratory algorithms. </a:t>
              </a:r>
            </a:p>
            <a:p>
              <a:pPr marL="0" indent="0" algn="just" fontAlgn="auto">
                <a:spcAft>
                  <a:spcPts val="0"/>
                </a:spcAft>
                <a:buNone/>
              </a:pPr>
              <a:r>
                <a:rPr lang="en-US" sz="2200" dirty="0">
                  <a:latin typeface="Palatino Linotype" panose="02040502050505030304" pitchFamily="18" charset="0"/>
                  <a:cs typeface="NVIDIA Sans" panose="020B0503020203020204" pitchFamily="34" charset="0"/>
                </a:rPr>
                <a:t>Current safe RL techniques, such as reward-shaping and policy optimization, only approximate safety after initial learning, often violating safety early on. </a:t>
              </a:r>
            </a:p>
            <a:p>
              <a:pPr marL="0" indent="0" algn="just" fontAlgn="auto">
                <a:spcAft>
                  <a:spcPts val="0"/>
                </a:spcAft>
                <a:buNone/>
              </a:pPr>
              <a:r>
                <a:rPr lang="en-US" sz="2200" dirty="0">
                  <a:latin typeface="Palatino Linotype" panose="02040502050505030304" pitchFamily="18" charset="0"/>
                  <a:cs typeface="NVIDIA Sans" panose="020B0503020203020204" pitchFamily="34" charset="0"/>
                </a:rPr>
                <a:t>This project explores using </a:t>
              </a:r>
              <a:r>
                <a:rPr lang="en-US" sz="2200" u="sng" dirty="0">
                  <a:latin typeface="Palatino Linotype" panose="02040502050505030304" pitchFamily="18" charset="0"/>
                  <a:cs typeface="NVIDIA Sans" panose="020B0503020203020204" pitchFamily="34" charset="0"/>
                </a:rPr>
                <a:t>Control Barrier Functions (CBFs)</a:t>
              </a:r>
              <a:r>
                <a:rPr lang="en-US" sz="2200" dirty="0">
                  <a:latin typeface="Palatino Linotype" panose="02040502050505030304" pitchFamily="18" charset="0"/>
                  <a:cs typeface="NVIDIA Sans" panose="020B0503020203020204" pitchFamily="34" charset="0"/>
                </a:rPr>
                <a:t> as hard constraints to ensure safety throughout the learning process and investigates guiding policy exploration using CBFs.</a:t>
              </a:r>
            </a:p>
          </p:txBody>
        </p:sp>
        <p:sp>
          <p:nvSpPr>
            <p:cNvPr id="188" name="Rectangle 187">
              <a:extLst>
                <a:ext uri="{FF2B5EF4-FFF2-40B4-BE49-F238E27FC236}">
                  <a16:creationId xmlns:a16="http://schemas.microsoft.com/office/drawing/2014/main" id="{F79F7B6D-BEAB-DE48-0753-98F3BCB0DF7C}"/>
                </a:ext>
              </a:extLst>
            </p:cNvPr>
            <p:cNvSpPr/>
            <p:nvPr/>
          </p:nvSpPr>
          <p:spPr>
            <a:xfrm>
              <a:off x="731056" y="3588036"/>
              <a:ext cx="8291696" cy="73519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5" name="Group 4">
            <a:extLst>
              <a:ext uri="{FF2B5EF4-FFF2-40B4-BE49-F238E27FC236}">
                <a16:creationId xmlns:a16="http://schemas.microsoft.com/office/drawing/2014/main" id="{C4989B81-0C73-793D-4512-618777010A33}"/>
              </a:ext>
            </a:extLst>
          </p:cNvPr>
          <p:cNvGrpSpPr/>
          <p:nvPr/>
        </p:nvGrpSpPr>
        <p:grpSpPr>
          <a:xfrm>
            <a:off x="8223745" y="3582596"/>
            <a:ext cx="9622946" cy="5884134"/>
            <a:chOff x="710253" y="3580243"/>
            <a:chExt cx="8312499" cy="5884134"/>
          </a:xfrm>
        </p:grpSpPr>
        <p:sp>
          <p:nvSpPr>
            <p:cNvPr id="6" name="Rectangle 5">
              <a:extLst>
                <a:ext uri="{FF2B5EF4-FFF2-40B4-BE49-F238E27FC236}">
                  <a16:creationId xmlns:a16="http://schemas.microsoft.com/office/drawing/2014/main" id="{CA01D2DE-05DB-32FE-ADAB-62E5F0BD8964}"/>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7" name="Text Placeholder 28">
              <a:extLst>
                <a:ext uri="{FF2B5EF4-FFF2-40B4-BE49-F238E27FC236}">
                  <a16:creationId xmlns:a16="http://schemas.microsoft.com/office/drawing/2014/main" id="{97464154-CBE7-9043-EE45-B5A8837CB2C5}"/>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Background </a:t>
              </a:r>
            </a:p>
          </p:txBody>
        </p:sp>
        <p:sp>
          <p:nvSpPr>
            <p:cNvPr id="8" name="Text Placeholder 35">
              <a:extLst>
                <a:ext uri="{FF2B5EF4-FFF2-40B4-BE49-F238E27FC236}">
                  <a16:creationId xmlns:a16="http://schemas.microsoft.com/office/drawing/2014/main" id="{D509B252-E78C-BDF4-3597-4CEB6AEC4374}"/>
                </a:ext>
              </a:extLst>
            </p:cNvPr>
            <p:cNvSpPr txBox="1">
              <a:spLocks/>
            </p:cNvSpPr>
            <p:nvPr/>
          </p:nvSpPr>
          <p:spPr>
            <a:xfrm>
              <a:off x="844956" y="4737805"/>
              <a:ext cx="8086567" cy="2838947"/>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2200" dirty="0">
                  <a:latin typeface="Palatino Linotype" panose="02040502050505030304" pitchFamily="18" charset="0"/>
                  <a:cs typeface="NVIDIA Sans" panose="020B0503020203020204" pitchFamily="34" charset="0"/>
                </a:rPr>
                <a:t>System setup: a Markov Decision Process with control affine dynamics.</a:t>
              </a: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200" dirty="0">
                <a:latin typeface="Palatino Linotype" panose="02040502050505030304" pitchFamily="18" charset="0"/>
                <a:cs typeface="NVIDIA Sans" panose="020B0503020203020204" pitchFamily="34" charset="0"/>
              </a:endParaRPr>
            </a:p>
            <a:p>
              <a:pPr marL="0" indent="0" fontAlgn="auto">
                <a:spcAft>
                  <a:spcPts val="0"/>
                </a:spcAft>
                <a:buNone/>
              </a:pPr>
              <a:r>
                <a:rPr lang="en-US" sz="2400" dirty="0">
                  <a:latin typeface="Palatino Linotype" panose="02040502050505030304" pitchFamily="18" charset="0"/>
                  <a:cs typeface="NVIDIA Sans" panose="020B0503020203020204" pitchFamily="34" charset="0"/>
                </a:rPr>
                <a:t> </a:t>
              </a: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9" name="Rectangle 8">
              <a:extLst>
                <a:ext uri="{FF2B5EF4-FFF2-40B4-BE49-F238E27FC236}">
                  <a16:creationId xmlns:a16="http://schemas.microsoft.com/office/drawing/2014/main" id="{57882241-EE81-E49D-1B0D-8893926522BD}"/>
                </a:ext>
              </a:extLst>
            </p:cNvPr>
            <p:cNvSpPr/>
            <p:nvPr/>
          </p:nvSpPr>
          <p:spPr>
            <a:xfrm>
              <a:off x="731056" y="3588037"/>
              <a:ext cx="8291696" cy="5876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10" name="Group 9">
            <a:extLst>
              <a:ext uri="{FF2B5EF4-FFF2-40B4-BE49-F238E27FC236}">
                <a16:creationId xmlns:a16="http://schemas.microsoft.com/office/drawing/2014/main" id="{BCED6FCA-1EB6-D8C9-6404-2917DE82ED62}"/>
              </a:ext>
            </a:extLst>
          </p:cNvPr>
          <p:cNvGrpSpPr/>
          <p:nvPr/>
        </p:nvGrpSpPr>
        <p:grpSpPr>
          <a:xfrm>
            <a:off x="18464386" y="3582596"/>
            <a:ext cx="8289737" cy="10429966"/>
            <a:chOff x="710253" y="3580243"/>
            <a:chExt cx="8312499" cy="11254776"/>
          </a:xfrm>
        </p:grpSpPr>
        <p:sp>
          <p:nvSpPr>
            <p:cNvPr id="12" name="Rectangle 11">
              <a:extLst>
                <a:ext uri="{FF2B5EF4-FFF2-40B4-BE49-F238E27FC236}">
                  <a16:creationId xmlns:a16="http://schemas.microsoft.com/office/drawing/2014/main" id="{69EC842C-6121-F6C2-AA02-DA7A2B8D6D12}"/>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30" name="Text Placeholder 28">
              <a:extLst>
                <a:ext uri="{FF2B5EF4-FFF2-40B4-BE49-F238E27FC236}">
                  <a16:creationId xmlns:a16="http://schemas.microsoft.com/office/drawing/2014/main" id="{B9849A8C-F853-3CBE-FC12-7D1AC2AE2EB2}"/>
                </a:ext>
              </a:extLst>
            </p:cNvPr>
            <p:cNvSpPr txBox="1">
              <a:spLocks/>
            </p:cNvSpPr>
            <p:nvPr/>
          </p:nvSpPr>
          <p:spPr>
            <a:xfrm>
              <a:off x="808407" y="3647520"/>
              <a:ext cx="8070575" cy="892968"/>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Experimental results</a:t>
              </a:r>
            </a:p>
          </p:txBody>
        </p:sp>
        <p:sp>
          <p:nvSpPr>
            <p:cNvPr id="67" name="Text Placeholder 35">
              <a:extLst>
                <a:ext uri="{FF2B5EF4-FFF2-40B4-BE49-F238E27FC236}">
                  <a16:creationId xmlns:a16="http://schemas.microsoft.com/office/drawing/2014/main" id="{76BA6052-4F3C-3C3F-3EDD-D7ADEB287D53}"/>
                </a:ext>
              </a:extLst>
            </p:cNvPr>
            <p:cNvSpPr txBox="1">
              <a:spLocks/>
            </p:cNvSpPr>
            <p:nvPr/>
          </p:nvSpPr>
          <p:spPr>
            <a:xfrm>
              <a:off x="844956" y="4737804"/>
              <a:ext cx="8086567" cy="5117351"/>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fontAlgn="auto">
                <a:spcAft>
                  <a:spcPts val="0"/>
                </a:spcAft>
                <a:buNone/>
              </a:pPr>
              <a:r>
                <a:rPr lang="en-US" sz="2200" dirty="0">
                  <a:latin typeface="Palatino Linotype" panose="02040502050505030304" pitchFamily="18" charset="0"/>
                  <a:cs typeface="NVIDIA Sans" panose="020B0503020203020204" pitchFamily="34" charset="0"/>
                </a:rPr>
                <a:t>The RL-CBF controller was deployed and evaluated on the Inverted Pendulum environment in gym with the </a:t>
              </a:r>
              <a:r>
                <a:rPr lang="en-US" sz="2200" dirty="0" err="1">
                  <a:latin typeface="Palatino Linotype" panose="02040502050505030304" pitchFamily="18" charset="0"/>
                  <a:cs typeface="NVIDIA Sans" panose="020B0503020203020204" pitchFamily="34" charset="0"/>
                </a:rPr>
                <a:t>MuJoCo</a:t>
              </a:r>
              <a:r>
                <a:rPr lang="en-US" sz="2200" dirty="0">
                  <a:latin typeface="Palatino Linotype" panose="02040502050505030304" pitchFamily="18" charset="0"/>
                  <a:cs typeface="NVIDIA Sans" panose="020B0503020203020204" pitchFamily="34" charset="0"/>
                </a:rPr>
                <a:t> physics simulator. </a:t>
              </a:r>
            </a:p>
            <a:p>
              <a:pPr marL="0" indent="0" fontAlgn="auto">
                <a:spcAft>
                  <a:spcPts val="0"/>
                </a:spcAft>
                <a:buNone/>
              </a:pPr>
              <a:endParaRPr lang="en-US" sz="3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3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3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3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69" name="Rectangle 68">
              <a:extLst>
                <a:ext uri="{FF2B5EF4-FFF2-40B4-BE49-F238E27FC236}">
                  <a16:creationId xmlns:a16="http://schemas.microsoft.com/office/drawing/2014/main" id="{CAAE3C15-A41C-B1EA-F7F7-04ECE5511447}"/>
                </a:ext>
              </a:extLst>
            </p:cNvPr>
            <p:cNvSpPr/>
            <p:nvPr/>
          </p:nvSpPr>
          <p:spPr>
            <a:xfrm>
              <a:off x="731056" y="3588037"/>
              <a:ext cx="8291696" cy="11246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70" name="Group 69">
            <a:extLst>
              <a:ext uri="{FF2B5EF4-FFF2-40B4-BE49-F238E27FC236}">
                <a16:creationId xmlns:a16="http://schemas.microsoft.com/office/drawing/2014/main" id="{CC06F5F3-8C7C-7F88-FBBF-450A2785F40E}"/>
              </a:ext>
            </a:extLst>
          </p:cNvPr>
          <p:cNvGrpSpPr/>
          <p:nvPr/>
        </p:nvGrpSpPr>
        <p:grpSpPr>
          <a:xfrm>
            <a:off x="670971" y="11504218"/>
            <a:ext cx="6928435" cy="9842800"/>
            <a:chOff x="710253" y="3580243"/>
            <a:chExt cx="8312499" cy="9842800"/>
          </a:xfrm>
        </p:grpSpPr>
        <p:sp>
          <p:nvSpPr>
            <p:cNvPr id="71" name="Rectangle 70">
              <a:extLst>
                <a:ext uri="{FF2B5EF4-FFF2-40B4-BE49-F238E27FC236}">
                  <a16:creationId xmlns:a16="http://schemas.microsoft.com/office/drawing/2014/main" id="{73C984DF-1BE5-69FD-115F-F55285ECB8A6}"/>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72" name="Text Placeholder 28">
              <a:extLst>
                <a:ext uri="{FF2B5EF4-FFF2-40B4-BE49-F238E27FC236}">
                  <a16:creationId xmlns:a16="http://schemas.microsoft.com/office/drawing/2014/main" id="{EE4AFFBC-B285-F910-1702-F03BC5F4FF71}"/>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Problem Description</a:t>
              </a:r>
            </a:p>
          </p:txBody>
        </p:sp>
        <p:sp>
          <p:nvSpPr>
            <p:cNvPr id="73" name="Text Placeholder 35">
              <a:extLst>
                <a:ext uri="{FF2B5EF4-FFF2-40B4-BE49-F238E27FC236}">
                  <a16:creationId xmlns:a16="http://schemas.microsoft.com/office/drawing/2014/main" id="{3DEA129C-D717-7156-F6AC-49546A0E5F4E}"/>
                </a:ext>
              </a:extLst>
            </p:cNvPr>
            <p:cNvSpPr txBox="1">
              <a:spLocks/>
            </p:cNvSpPr>
            <p:nvPr/>
          </p:nvSpPr>
          <p:spPr>
            <a:xfrm>
              <a:off x="844955" y="4737804"/>
              <a:ext cx="8086568" cy="2919620"/>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lgn="just" fontAlgn="auto">
                <a:spcAft>
                  <a:spcPts val="0"/>
                </a:spcAft>
                <a:buNone/>
              </a:pPr>
              <a:r>
                <a:rPr lang="en-US" sz="2200" dirty="0">
                  <a:latin typeface="Palatino Linotype" panose="02040502050505030304" pitchFamily="18" charset="0"/>
                  <a:cs typeface="NVIDIA Sans" panose="020B0503020203020204" pitchFamily="34" charset="0"/>
                </a:rPr>
                <a:t>RL's model-free nature allows it to generalize across various dynamic systems. This paper presents a framework that integrates any RL architecture with any Lyapunov-type Barrier Function, ensuring broad applicability and enhanced safety.</a:t>
              </a:r>
            </a:p>
            <a:p>
              <a:pPr marL="0" indent="0" algn="just" fontAlgn="auto">
                <a:spcAft>
                  <a:spcPts val="0"/>
                </a:spcAft>
                <a:buNone/>
              </a:pPr>
              <a:r>
                <a:rPr lang="en-US" sz="2200" dirty="0">
                  <a:latin typeface="Palatino Linotype" panose="02040502050505030304" pitchFamily="18" charset="0"/>
                  <a:cs typeface="NVIDIA Sans" panose="020B0503020203020204" pitchFamily="34" charset="0"/>
                </a:rPr>
                <a:t>Inverted Pendulum </a:t>
              </a:r>
              <a:r>
                <a:rPr lang="en-US" sz="2200" u="sng" dirty="0">
                  <a:latin typeface="Palatino Linotype" panose="02040502050505030304" pitchFamily="18" charset="0"/>
                  <a:cs typeface="NVIDIA Sans" panose="020B0503020203020204" pitchFamily="34" charset="0"/>
                </a:rPr>
                <a:t>cart pole</a:t>
              </a:r>
              <a:r>
                <a:rPr lang="en-US" sz="2200" dirty="0">
                  <a:latin typeface="Palatino Linotype" panose="02040502050505030304" pitchFamily="18" charset="0"/>
                  <a:cs typeface="NVIDIA Sans" panose="020B0503020203020204" pitchFamily="34" charset="0"/>
                </a:rPr>
                <a:t> system,  with nonlinear dynamics and non-minimum phase characteristics.</a:t>
              </a:r>
            </a:p>
            <a:p>
              <a:pPr fontAlgn="auto">
                <a:spcAft>
                  <a:spcPts val="0"/>
                </a:spcAft>
              </a:pPr>
              <a:endParaRPr lang="en-US" sz="3200" dirty="0">
                <a:latin typeface="Palatino Linotype" panose="02040502050505030304" pitchFamily="18" charset="0"/>
                <a:cs typeface="NVIDIA Sans" panose="020B0503020203020204" pitchFamily="34" charset="0"/>
              </a:endParaRPr>
            </a:p>
            <a:p>
              <a:pPr fontAlgn="auto">
                <a:spcAft>
                  <a:spcPts val="0"/>
                </a:spcAft>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74" name="Rectangle 73">
              <a:extLst>
                <a:ext uri="{FF2B5EF4-FFF2-40B4-BE49-F238E27FC236}">
                  <a16:creationId xmlns:a16="http://schemas.microsoft.com/office/drawing/2014/main" id="{7A4ABD50-4983-B78F-31B2-A77B6532CE28}"/>
                </a:ext>
              </a:extLst>
            </p:cNvPr>
            <p:cNvSpPr/>
            <p:nvPr/>
          </p:nvSpPr>
          <p:spPr>
            <a:xfrm>
              <a:off x="731056" y="3588036"/>
              <a:ext cx="8291696" cy="98350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75" name="Group 74">
            <a:extLst>
              <a:ext uri="{FF2B5EF4-FFF2-40B4-BE49-F238E27FC236}">
                <a16:creationId xmlns:a16="http://schemas.microsoft.com/office/drawing/2014/main" id="{6B154570-AF3C-C515-B544-BBBE28FC9D2D}"/>
              </a:ext>
            </a:extLst>
          </p:cNvPr>
          <p:cNvGrpSpPr/>
          <p:nvPr/>
        </p:nvGrpSpPr>
        <p:grpSpPr>
          <a:xfrm>
            <a:off x="8247829" y="9972161"/>
            <a:ext cx="9598862" cy="11374856"/>
            <a:chOff x="710253" y="3580243"/>
            <a:chExt cx="8312499" cy="11374856"/>
          </a:xfrm>
        </p:grpSpPr>
        <p:sp>
          <p:nvSpPr>
            <p:cNvPr id="76" name="Rectangle 75">
              <a:extLst>
                <a:ext uri="{FF2B5EF4-FFF2-40B4-BE49-F238E27FC236}">
                  <a16:creationId xmlns:a16="http://schemas.microsoft.com/office/drawing/2014/main" id="{C52E6C97-9523-6530-CF8C-A712E755A093}"/>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77" name="Text Placeholder 28">
              <a:extLst>
                <a:ext uri="{FF2B5EF4-FFF2-40B4-BE49-F238E27FC236}">
                  <a16:creationId xmlns:a16="http://schemas.microsoft.com/office/drawing/2014/main" id="{76B373DF-D713-B2C2-C895-C7AC24BE74BF}"/>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Proposed Approach</a:t>
              </a:r>
            </a:p>
          </p:txBody>
        </p:sp>
        <p:sp>
          <p:nvSpPr>
            <p:cNvPr id="78" name="Text Placeholder 35">
              <a:extLst>
                <a:ext uri="{FF2B5EF4-FFF2-40B4-BE49-F238E27FC236}">
                  <a16:creationId xmlns:a16="http://schemas.microsoft.com/office/drawing/2014/main" id="{0D8DA84B-3368-812B-D189-FD80BB3474FA}"/>
                </a:ext>
              </a:extLst>
            </p:cNvPr>
            <p:cNvSpPr txBox="1">
              <a:spLocks/>
            </p:cNvSpPr>
            <p:nvPr/>
          </p:nvSpPr>
          <p:spPr>
            <a:xfrm>
              <a:off x="844956" y="4737805"/>
              <a:ext cx="8086567" cy="10217294"/>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2200" dirty="0">
                  <a:latin typeface="Palatino Linotype" panose="02040502050505030304" pitchFamily="18" charset="0"/>
                  <a:cs typeface="NVIDIA Sans" panose="020B0503020203020204" pitchFamily="34" charset="0"/>
                </a:rPr>
                <a:t> </a:t>
              </a:r>
            </a:p>
            <a:p>
              <a:pPr marL="0" indent="0" fontAlgn="auto">
                <a:spcAft>
                  <a:spcPts val="0"/>
                </a:spcAft>
                <a:buNone/>
              </a:pPr>
              <a:endParaRPr lang="en-US" sz="3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3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3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200" dirty="0">
                <a:latin typeface="Palatino Linotype" panose="02040502050505030304" pitchFamily="18" charset="0"/>
                <a:cs typeface="NVIDIA Sans" panose="020B0503020203020204" pitchFamily="34" charset="0"/>
              </a:endParaRPr>
            </a:p>
            <a:p>
              <a:pPr marL="0" indent="0" fontAlgn="auto">
                <a:spcAft>
                  <a:spcPts val="0"/>
                </a:spcAft>
                <a:buNone/>
              </a:pPr>
              <a:r>
                <a:rPr lang="en-US" sz="2200" dirty="0">
                  <a:latin typeface="Palatino Linotype" panose="02040502050505030304" pitchFamily="18" charset="0"/>
                  <a:cs typeface="NVIDIA Sans" panose="020B0503020203020204" pitchFamily="34" charset="0"/>
                </a:rPr>
                <a:t>Barrier Function:</a:t>
              </a:r>
            </a:p>
            <a:p>
              <a:pPr marL="0" indent="0" fontAlgn="auto">
                <a:spcAft>
                  <a:spcPts val="0"/>
                </a:spcAft>
                <a:buNone/>
              </a:pPr>
              <a:endParaRPr lang="en-US" sz="2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2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79" name="Rectangle 78">
              <a:extLst>
                <a:ext uri="{FF2B5EF4-FFF2-40B4-BE49-F238E27FC236}">
                  <a16:creationId xmlns:a16="http://schemas.microsoft.com/office/drawing/2014/main" id="{2485E1B6-F786-64AE-A489-92DC2884559E}"/>
                </a:ext>
              </a:extLst>
            </p:cNvPr>
            <p:cNvSpPr/>
            <p:nvPr/>
          </p:nvSpPr>
          <p:spPr>
            <a:xfrm>
              <a:off x="731056" y="3588036"/>
              <a:ext cx="8291696" cy="11367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80" name="Group 79">
            <a:extLst>
              <a:ext uri="{FF2B5EF4-FFF2-40B4-BE49-F238E27FC236}">
                <a16:creationId xmlns:a16="http://schemas.microsoft.com/office/drawing/2014/main" id="{0E6CE339-14CC-70D3-E113-3C1C4B49426F}"/>
              </a:ext>
            </a:extLst>
          </p:cNvPr>
          <p:cNvGrpSpPr/>
          <p:nvPr/>
        </p:nvGrpSpPr>
        <p:grpSpPr>
          <a:xfrm>
            <a:off x="18464386" y="14619825"/>
            <a:ext cx="8289737" cy="4702333"/>
            <a:chOff x="710253" y="3580243"/>
            <a:chExt cx="8312499" cy="3876952"/>
          </a:xfrm>
        </p:grpSpPr>
        <p:sp>
          <p:nvSpPr>
            <p:cNvPr id="81" name="Rectangle 80">
              <a:extLst>
                <a:ext uri="{FF2B5EF4-FFF2-40B4-BE49-F238E27FC236}">
                  <a16:creationId xmlns:a16="http://schemas.microsoft.com/office/drawing/2014/main" id="{530F3133-D48E-A225-927F-746244590CD8}"/>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82" name="Text Placeholder 28">
              <a:extLst>
                <a:ext uri="{FF2B5EF4-FFF2-40B4-BE49-F238E27FC236}">
                  <a16:creationId xmlns:a16="http://schemas.microsoft.com/office/drawing/2014/main" id="{77B9D0CA-4319-CA17-AF6F-02E69604BE2E}"/>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Conclusions</a:t>
              </a:r>
            </a:p>
          </p:txBody>
        </p:sp>
        <p:sp>
          <p:nvSpPr>
            <p:cNvPr id="83" name="Text Placeholder 35">
              <a:extLst>
                <a:ext uri="{FF2B5EF4-FFF2-40B4-BE49-F238E27FC236}">
                  <a16:creationId xmlns:a16="http://schemas.microsoft.com/office/drawing/2014/main" id="{8312A7CD-8C12-910F-5082-D5C8B794338A}"/>
                </a:ext>
              </a:extLst>
            </p:cNvPr>
            <p:cNvSpPr txBox="1">
              <a:spLocks/>
            </p:cNvSpPr>
            <p:nvPr/>
          </p:nvSpPr>
          <p:spPr>
            <a:xfrm>
              <a:off x="844956" y="4737805"/>
              <a:ext cx="8086567" cy="2599632"/>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2200" dirty="0">
                  <a:latin typeface="Palatino Linotype" panose="02040502050505030304" pitchFamily="18" charset="0"/>
                  <a:cs typeface="NVIDIA Sans" panose="020B0503020203020204" pitchFamily="34" charset="0"/>
                </a:rPr>
                <a:t>The results demonstrate the </a:t>
              </a:r>
              <a:r>
                <a:rPr lang="en-US" sz="2200" b="1" dirty="0">
                  <a:latin typeface="Palatino Linotype" panose="02040502050505030304" pitchFamily="18" charset="0"/>
                  <a:cs typeface="NVIDIA Sans" panose="020B0503020203020204" pitchFamily="34" charset="0"/>
                </a:rPr>
                <a:t>successful application of CBFs in RL</a:t>
              </a:r>
              <a:r>
                <a:rPr lang="en-US" sz="2200" dirty="0">
                  <a:latin typeface="Palatino Linotype" panose="02040502050505030304" pitchFamily="18" charset="0"/>
                  <a:cs typeface="NVIDIA Sans" panose="020B0503020203020204" pitchFamily="34" charset="0"/>
                </a:rPr>
                <a:t> architecture for safety guarantees during the training process.</a:t>
              </a:r>
              <a:endParaRPr lang="en-US" sz="2400" dirty="0">
                <a:latin typeface="Palatino Linotype" panose="02040502050505030304" pitchFamily="18" charset="0"/>
                <a:cs typeface="NVIDIA Sans" panose="020B0503020203020204" pitchFamily="34" charset="0"/>
              </a:endParaRPr>
            </a:p>
          </p:txBody>
        </p:sp>
        <p:sp>
          <p:nvSpPr>
            <p:cNvPr id="84" name="Rectangle 83">
              <a:extLst>
                <a:ext uri="{FF2B5EF4-FFF2-40B4-BE49-F238E27FC236}">
                  <a16:creationId xmlns:a16="http://schemas.microsoft.com/office/drawing/2014/main" id="{60C293F5-FA8A-CDE6-CD6C-D91A36B9F06B}"/>
                </a:ext>
              </a:extLst>
            </p:cNvPr>
            <p:cNvSpPr/>
            <p:nvPr/>
          </p:nvSpPr>
          <p:spPr>
            <a:xfrm>
              <a:off x="731056" y="3588036"/>
              <a:ext cx="8291696" cy="38691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alatino Linotype" panose="02040502050505030304" pitchFamily="18" charset="0"/>
              </a:endParaRPr>
            </a:p>
          </p:txBody>
        </p:sp>
      </p:grpSp>
      <p:sp>
        <p:nvSpPr>
          <p:cNvPr id="85" name="Rectangle 84">
            <a:extLst>
              <a:ext uri="{FF2B5EF4-FFF2-40B4-BE49-F238E27FC236}">
                <a16:creationId xmlns:a16="http://schemas.microsoft.com/office/drawing/2014/main" id="{E9988A00-87D7-3F95-DBC5-30CA25478FC1}"/>
              </a:ext>
            </a:extLst>
          </p:cNvPr>
          <p:cNvSpPr/>
          <p:nvPr/>
        </p:nvSpPr>
        <p:spPr>
          <a:xfrm>
            <a:off x="18486991" y="19816762"/>
            <a:ext cx="8268991" cy="15302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86" name="Text Placeholder 35">
            <a:extLst>
              <a:ext uri="{FF2B5EF4-FFF2-40B4-BE49-F238E27FC236}">
                <a16:creationId xmlns:a16="http://schemas.microsoft.com/office/drawing/2014/main" id="{E2F03C6E-5230-E875-D501-E28AF1FC6E09}"/>
              </a:ext>
            </a:extLst>
          </p:cNvPr>
          <p:cNvSpPr txBox="1">
            <a:spLocks/>
          </p:cNvSpPr>
          <p:nvPr/>
        </p:nvSpPr>
        <p:spPr>
          <a:xfrm>
            <a:off x="18562270" y="19933715"/>
            <a:ext cx="8174977" cy="1199152"/>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2000" b="1" dirty="0">
                <a:latin typeface="Palatino Linotype" panose="02040502050505030304" pitchFamily="18" charset="0"/>
                <a:cs typeface="NVIDIA Sans" panose="020B0503020203020204" pitchFamily="34" charset="0"/>
              </a:rPr>
              <a:t>References:</a:t>
            </a:r>
            <a:br>
              <a:rPr lang="en-US" sz="2000" b="1" dirty="0">
                <a:latin typeface="Palatino Linotype" panose="02040502050505030304" pitchFamily="18" charset="0"/>
                <a:cs typeface="NVIDIA Sans" panose="020B0503020203020204" pitchFamily="34" charset="0"/>
              </a:rPr>
            </a:br>
            <a:r>
              <a:rPr lang="en-US" sz="1600" dirty="0">
                <a:latin typeface="Palatino Linotype" panose="02040502050505030304" pitchFamily="18" charset="0"/>
                <a:cs typeface="NVIDIA Sans" panose="020B0503020203020204" pitchFamily="34" charset="0"/>
              </a:rPr>
              <a:t>[1] R. Cheng, G. </a:t>
            </a:r>
            <a:r>
              <a:rPr lang="en-US" sz="1600" dirty="0" err="1">
                <a:latin typeface="Palatino Linotype" panose="02040502050505030304" pitchFamily="18" charset="0"/>
                <a:cs typeface="NVIDIA Sans" panose="020B0503020203020204" pitchFamily="34" charset="0"/>
              </a:rPr>
              <a:t>Orosz</a:t>
            </a:r>
            <a:r>
              <a:rPr lang="en-US" sz="1600" dirty="0">
                <a:latin typeface="Palatino Linotype" panose="02040502050505030304" pitchFamily="18" charset="0"/>
                <a:cs typeface="NVIDIA Sans" panose="020B0503020203020204" pitchFamily="34" charset="0"/>
              </a:rPr>
              <a:t>, R. Murray, and J. Burdick, "End-to-End Safe Reinforcement Learning through Barrier Functions for Safety-Critical Continuous Control Tasks," 2019 International Conference on Robotics and Automation (ICRA), 2019, pp. 4298-4305.</a:t>
            </a:r>
            <a:br>
              <a:rPr lang="en-US" sz="1600" dirty="0">
                <a:latin typeface="Palatino Linotype" panose="02040502050505030304" pitchFamily="18" charset="0"/>
                <a:cs typeface="NVIDIA Sans" panose="020B0503020203020204" pitchFamily="34" charset="0"/>
              </a:rPr>
            </a:br>
            <a:r>
              <a:rPr lang="en-US" sz="1600" dirty="0">
                <a:latin typeface="Palatino Linotype" panose="02040502050505030304" pitchFamily="18" charset="0"/>
                <a:cs typeface="NVIDIA Sans" panose="020B0503020203020204" pitchFamily="34" charset="0"/>
              </a:rPr>
              <a:t>[2] W. Xiao and C. </a:t>
            </a:r>
            <a:r>
              <a:rPr lang="en-US" sz="1600" dirty="0" err="1">
                <a:latin typeface="Palatino Linotype" panose="02040502050505030304" pitchFamily="18" charset="0"/>
                <a:cs typeface="NVIDIA Sans" panose="020B0503020203020204" pitchFamily="34" charset="0"/>
              </a:rPr>
              <a:t>Belta</a:t>
            </a:r>
            <a:r>
              <a:rPr lang="en-US" sz="1600" dirty="0">
                <a:latin typeface="Palatino Linotype" panose="02040502050505030304" pitchFamily="18" charset="0"/>
                <a:cs typeface="NVIDIA Sans" panose="020B0503020203020204" pitchFamily="34" charset="0"/>
              </a:rPr>
              <a:t>. High order control barrier functions. IEEE Transactions on Automatic Control, 67(7):3655–3662, 2021.</a:t>
            </a:r>
          </a:p>
        </p:txBody>
      </p:sp>
      <p:pic>
        <p:nvPicPr>
          <p:cNvPr id="22" name="Picture 21">
            <a:extLst>
              <a:ext uri="{FF2B5EF4-FFF2-40B4-BE49-F238E27FC236}">
                <a16:creationId xmlns:a16="http://schemas.microsoft.com/office/drawing/2014/main" id="{147D41EE-D90B-1B01-DC12-3B912BDCBE1B}"/>
              </a:ext>
            </a:extLst>
          </p:cNvPr>
          <p:cNvPicPr>
            <a:picLocks noChangeAspect="1"/>
          </p:cNvPicPr>
          <p:nvPr/>
        </p:nvPicPr>
        <p:blipFill rotWithShape="1">
          <a:blip r:embed="rId4"/>
          <a:srcRect l="35812" t="-583" r="24940" b="18053"/>
          <a:stretch/>
        </p:blipFill>
        <p:spPr>
          <a:xfrm>
            <a:off x="779915" y="15500348"/>
            <a:ext cx="2974163" cy="3525252"/>
          </a:xfrm>
          <a:prstGeom prst="rect">
            <a:avLst/>
          </a:prstGeom>
        </p:spPr>
      </p:pic>
      <p:sp>
        <p:nvSpPr>
          <p:cNvPr id="23" name="TextBox 22">
            <a:extLst>
              <a:ext uri="{FF2B5EF4-FFF2-40B4-BE49-F238E27FC236}">
                <a16:creationId xmlns:a16="http://schemas.microsoft.com/office/drawing/2014/main" id="{6F4DD382-3B07-5C04-CA7B-F0E4592063D3}"/>
              </a:ext>
            </a:extLst>
          </p:cNvPr>
          <p:cNvSpPr txBox="1"/>
          <p:nvPr/>
        </p:nvSpPr>
        <p:spPr>
          <a:xfrm>
            <a:off x="801320" y="19543290"/>
            <a:ext cx="6705388" cy="1785104"/>
          </a:xfrm>
          <a:prstGeom prst="rect">
            <a:avLst/>
          </a:prstGeom>
          <a:noFill/>
        </p:spPr>
        <p:txBody>
          <a:bodyPr wrap="square" rtlCol="0">
            <a:spAutoFit/>
          </a:bodyPr>
          <a:lstStyle/>
          <a:p>
            <a:pPr algn="just"/>
            <a:r>
              <a:rPr lang="en-US" sz="2200" dirty="0">
                <a:latin typeface="+mn-lt"/>
              </a:rPr>
              <a:t>The Barrier Function can be tailored to specific applications. In this project, the goal is to constrain the cart's position, ensuring it stays within the rail boundaries while learning a policy to keep the pole upright.</a:t>
            </a:r>
            <a:endParaRPr lang="en-IN" sz="2200" dirty="0">
              <a:latin typeface="+mn-lt"/>
            </a:endParaRPr>
          </a:p>
        </p:txBody>
      </p:sp>
      <p:pic>
        <p:nvPicPr>
          <p:cNvPr id="26" name="Picture 25">
            <a:extLst>
              <a:ext uri="{FF2B5EF4-FFF2-40B4-BE49-F238E27FC236}">
                <a16:creationId xmlns:a16="http://schemas.microsoft.com/office/drawing/2014/main" id="{55F4080A-81C5-9537-90C9-80B60ED4549A}"/>
              </a:ext>
            </a:extLst>
          </p:cNvPr>
          <p:cNvPicPr>
            <a:picLocks noChangeAspect="1"/>
          </p:cNvPicPr>
          <p:nvPr/>
        </p:nvPicPr>
        <p:blipFill>
          <a:blip r:embed="rId5"/>
          <a:stretch>
            <a:fillRect/>
          </a:stretch>
        </p:blipFill>
        <p:spPr>
          <a:xfrm>
            <a:off x="13192951" y="5313070"/>
            <a:ext cx="4458460" cy="541493"/>
          </a:xfrm>
          <a:prstGeom prst="rect">
            <a:avLst/>
          </a:prstGeom>
        </p:spPr>
      </p:pic>
      <p:sp>
        <p:nvSpPr>
          <p:cNvPr id="34" name="Rectangle 33">
            <a:extLst>
              <a:ext uri="{FF2B5EF4-FFF2-40B4-BE49-F238E27FC236}">
                <a16:creationId xmlns:a16="http://schemas.microsoft.com/office/drawing/2014/main" id="{482F0C31-F3F9-9F24-9C21-2CBAC2514C3B}"/>
              </a:ext>
            </a:extLst>
          </p:cNvPr>
          <p:cNvSpPr/>
          <p:nvPr/>
        </p:nvSpPr>
        <p:spPr>
          <a:xfrm>
            <a:off x="13192951" y="5176956"/>
            <a:ext cx="4524990" cy="8849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a:extLst>
              <a:ext uri="{FF2B5EF4-FFF2-40B4-BE49-F238E27FC236}">
                <a16:creationId xmlns:a16="http://schemas.microsoft.com/office/drawing/2014/main" id="{C3A94161-78F5-1819-CBE1-D85A994305C2}"/>
              </a:ext>
            </a:extLst>
          </p:cNvPr>
          <p:cNvPicPr>
            <a:picLocks noChangeAspect="1"/>
          </p:cNvPicPr>
          <p:nvPr/>
        </p:nvPicPr>
        <p:blipFill rotWithShape="1">
          <a:blip r:embed="rId6"/>
          <a:srcRect l="9021" t="12203" r="6049" b="6756"/>
          <a:stretch/>
        </p:blipFill>
        <p:spPr>
          <a:xfrm>
            <a:off x="8387787" y="5178927"/>
            <a:ext cx="4555766" cy="2113072"/>
          </a:xfrm>
          <a:prstGeom prst="rect">
            <a:avLst/>
          </a:prstGeom>
          <a:ln>
            <a:noFill/>
          </a:ln>
          <a:effectLst>
            <a:outerShdw blurRad="190500" algn="tl" rotWithShape="0">
              <a:srgbClr val="000000">
                <a:alpha val="70000"/>
              </a:srgbClr>
            </a:outerShdw>
          </a:effectLst>
        </p:spPr>
      </p:pic>
      <p:pic>
        <p:nvPicPr>
          <p:cNvPr id="38" name="Picture 37">
            <a:extLst>
              <a:ext uri="{FF2B5EF4-FFF2-40B4-BE49-F238E27FC236}">
                <a16:creationId xmlns:a16="http://schemas.microsoft.com/office/drawing/2014/main" id="{E1B5BE5B-92B5-7C77-C647-A5D95D32BDD9}"/>
              </a:ext>
            </a:extLst>
          </p:cNvPr>
          <p:cNvPicPr>
            <a:picLocks noChangeAspect="1"/>
          </p:cNvPicPr>
          <p:nvPr/>
        </p:nvPicPr>
        <p:blipFill>
          <a:blip r:embed="rId7"/>
          <a:stretch>
            <a:fillRect/>
          </a:stretch>
        </p:blipFill>
        <p:spPr>
          <a:xfrm>
            <a:off x="13557251" y="6310033"/>
            <a:ext cx="3729859" cy="993278"/>
          </a:xfrm>
          <a:prstGeom prst="rect">
            <a:avLst/>
          </a:prstGeom>
        </p:spPr>
      </p:pic>
      <p:pic>
        <p:nvPicPr>
          <p:cNvPr id="15" name="Picture 14">
            <a:extLst>
              <a:ext uri="{FF2B5EF4-FFF2-40B4-BE49-F238E27FC236}">
                <a16:creationId xmlns:a16="http://schemas.microsoft.com/office/drawing/2014/main" id="{4C357573-5821-0127-55A6-14AD6DA120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1785" y="17196516"/>
            <a:ext cx="4464922" cy="1829004"/>
          </a:xfrm>
          <a:prstGeom prst="rect">
            <a:avLst/>
          </a:prstGeom>
        </p:spPr>
      </p:pic>
      <p:pic>
        <p:nvPicPr>
          <p:cNvPr id="13" name="Picture 12">
            <a:extLst>
              <a:ext uri="{FF2B5EF4-FFF2-40B4-BE49-F238E27FC236}">
                <a16:creationId xmlns:a16="http://schemas.microsoft.com/office/drawing/2014/main" id="{2316E0AF-474F-9062-2DD4-CE17E354B462}"/>
              </a:ext>
            </a:extLst>
          </p:cNvPr>
          <p:cNvPicPr>
            <a:picLocks noChangeAspect="1"/>
          </p:cNvPicPr>
          <p:nvPr/>
        </p:nvPicPr>
        <p:blipFill rotWithShape="1">
          <a:blip r:embed="rId9">
            <a:extLst>
              <a:ext uri="{28A0092B-C50C-407E-A947-70E740481C1C}">
                <a14:useLocalDpi xmlns:a14="http://schemas.microsoft.com/office/drawing/2010/main" val="0"/>
              </a:ext>
            </a:extLst>
          </a:blip>
          <a:srcRect l="4028" r="2588"/>
          <a:stretch/>
        </p:blipFill>
        <p:spPr>
          <a:xfrm>
            <a:off x="2635517" y="15518395"/>
            <a:ext cx="4887850" cy="1785104"/>
          </a:xfrm>
          <a:prstGeom prst="rect">
            <a:avLst/>
          </a:prstGeom>
        </p:spPr>
      </p:pic>
      <p:pic>
        <p:nvPicPr>
          <p:cNvPr id="2" name="Picture 1">
            <a:extLst>
              <a:ext uri="{FF2B5EF4-FFF2-40B4-BE49-F238E27FC236}">
                <a16:creationId xmlns:a16="http://schemas.microsoft.com/office/drawing/2014/main" id="{E3DBF87C-FD9F-69EF-ECE9-CE3BD6144B4F}"/>
              </a:ext>
            </a:extLst>
          </p:cNvPr>
          <p:cNvPicPr>
            <a:picLocks noChangeAspect="1"/>
          </p:cNvPicPr>
          <p:nvPr/>
        </p:nvPicPr>
        <p:blipFill>
          <a:blip r:embed="rId10"/>
          <a:stretch>
            <a:fillRect/>
          </a:stretch>
        </p:blipFill>
        <p:spPr>
          <a:xfrm>
            <a:off x="10924970" y="11129643"/>
            <a:ext cx="6816110" cy="2290793"/>
          </a:xfrm>
          <a:prstGeom prst="rect">
            <a:avLst/>
          </a:prstGeom>
        </p:spPr>
      </p:pic>
      <p:pic>
        <p:nvPicPr>
          <p:cNvPr id="17" name="Picture 16">
            <a:extLst>
              <a:ext uri="{FF2B5EF4-FFF2-40B4-BE49-F238E27FC236}">
                <a16:creationId xmlns:a16="http://schemas.microsoft.com/office/drawing/2014/main" id="{5C37EEAB-3A40-AB40-6AB6-2291A6EEBEAF}"/>
              </a:ext>
            </a:extLst>
          </p:cNvPr>
          <p:cNvPicPr>
            <a:picLocks noChangeAspect="1"/>
          </p:cNvPicPr>
          <p:nvPr/>
        </p:nvPicPr>
        <p:blipFill>
          <a:blip r:embed="rId11"/>
          <a:stretch>
            <a:fillRect/>
          </a:stretch>
        </p:blipFill>
        <p:spPr>
          <a:xfrm>
            <a:off x="8312499" y="19435149"/>
            <a:ext cx="4882944" cy="1337447"/>
          </a:xfrm>
          <a:prstGeom prst="rect">
            <a:avLst/>
          </a:prstGeom>
        </p:spPr>
      </p:pic>
      <p:pic>
        <p:nvPicPr>
          <p:cNvPr id="27" name="Picture 26">
            <a:extLst>
              <a:ext uri="{FF2B5EF4-FFF2-40B4-BE49-F238E27FC236}">
                <a16:creationId xmlns:a16="http://schemas.microsoft.com/office/drawing/2014/main" id="{AEB1B3AB-9797-4335-3643-D58A6938BE3B}"/>
              </a:ext>
            </a:extLst>
          </p:cNvPr>
          <p:cNvPicPr>
            <a:picLocks noChangeAspect="1"/>
          </p:cNvPicPr>
          <p:nvPr/>
        </p:nvPicPr>
        <p:blipFill>
          <a:blip r:embed="rId12"/>
          <a:stretch>
            <a:fillRect/>
          </a:stretch>
        </p:blipFill>
        <p:spPr>
          <a:xfrm>
            <a:off x="12994450" y="19091685"/>
            <a:ext cx="4708268" cy="1845890"/>
          </a:xfrm>
          <a:prstGeom prst="rect">
            <a:avLst/>
          </a:prstGeom>
        </p:spPr>
      </p:pic>
      <p:pic>
        <p:nvPicPr>
          <p:cNvPr id="29" name="Picture 28">
            <a:extLst>
              <a:ext uri="{FF2B5EF4-FFF2-40B4-BE49-F238E27FC236}">
                <a16:creationId xmlns:a16="http://schemas.microsoft.com/office/drawing/2014/main" id="{716F51E8-C85C-1408-6C8E-C49646B2C4F5}"/>
              </a:ext>
            </a:extLst>
          </p:cNvPr>
          <p:cNvPicPr>
            <a:picLocks noChangeAspect="1"/>
          </p:cNvPicPr>
          <p:nvPr/>
        </p:nvPicPr>
        <p:blipFill>
          <a:blip r:embed="rId13"/>
          <a:stretch>
            <a:fillRect/>
          </a:stretch>
        </p:blipFill>
        <p:spPr>
          <a:xfrm>
            <a:off x="20889611" y="16762184"/>
            <a:ext cx="5753599" cy="2263336"/>
          </a:xfrm>
          <a:prstGeom prst="rect">
            <a:avLst/>
          </a:prstGeom>
        </p:spPr>
      </p:pic>
      <p:pic>
        <p:nvPicPr>
          <p:cNvPr id="40" name="Picture 39">
            <a:extLst>
              <a:ext uri="{FF2B5EF4-FFF2-40B4-BE49-F238E27FC236}">
                <a16:creationId xmlns:a16="http://schemas.microsoft.com/office/drawing/2014/main" id="{0D847D13-F60B-1C05-AA31-00B6C3402662}"/>
              </a:ext>
            </a:extLst>
          </p:cNvPr>
          <p:cNvPicPr>
            <a:picLocks noChangeAspect="1"/>
          </p:cNvPicPr>
          <p:nvPr/>
        </p:nvPicPr>
        <p:blipFill rotWithShape="1">
          <a:blip r:embed="rId14">
            <a:extLst>
              <a:ext uri="{28A0092B-C50C-407E-A947-70E740481C1C}">
                <a14:useLocalDpi xmlns:a14="http://schemas.microsoft.com/office/drawing/2010/main" val="0"/>
              </a:ext>
            </a:extLst>
          </a:blip>
          <a:srcRect l="1" r="4674"/>
          <a:stretch/>
        </p:blipFill>
        <p:spPr>
          <a:xfrm>
            <a:off x="18529451" y="5794096"/>
            <a:ext cx="4273399" cy="3374544"/>
          </a:xfrm>
          <a:prstGeom prst="rect">
            <a:avLst/>
          </a:prstGeom>
        </p:spPr>
      </p:pic>
      <p:pic>
        <p:nvPicPr>
          <p:cNvPr id="42" name="Picture 41">
            <a:extLst>
              <a:ext uri="{FF2B5EF4-FFF2-40B4-BE49-F238E27FC236}">
                <a16:creationId xmlns:a16="http://schemas.microsoft.com/office/drawing/2014/main" id="{B8D6EC7B-C883-DB54-3A3A-42CA9F6CA14D}"/>
              </a:ext>
            </a:extLst>
          </p:cNvPr>
          <p:cNvPicPr>
            <a:picLocks noChangeAspect="1"/>
          </p:cNvPicPr>
          <p:nvPr/>
        </p:nvPicPr>
        <p:blipFill>
          <a:blip r:embed="rId15"/>
          <a:stretch>
            <a:fillRect/>
          </a:stretch>
        </p:blipFill>
        <p:spPr>
          <a:xfrm>
            <a:off x="10739247" y="14797388"/>
            <a:ext cx="2305575" cy="658736"/>
          </a:xfrm>
          <a:prstGeom prst="rect">
            <a:avLst/>
          </a:prstGeom>
        </p:spPr>
      </p:pic>
      <p:sp>
        <p:nvSpPr>
          <p:cNvPr id="43" name="Rectangle 42">
            <a:extLst>
              <a:ext uri="{FF2B5EF4-FFF2-40B4-BE49-F238E27FC236}">
                <a16:creationId xmlns:a16="http://schemas.microsoft.com/office/drawing/2014/main" id="{26CA45AF-CE87-4FA2-8C07-85103B347154}"/>
              </a:ext>
            </a:extLst>
          </p:cNvPr>
          <p:cNvSpPr/>
          <p:nvPr/>
        </p:nvSpPr>
        <p:spPr>
          <a:xfrm>
            <a:off x="10716050" y="14825820"/>
            <a:ext cx="2305576" cy="6018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95A4FFB9-F258-7AB1-7AE2-8B287482187D}"/>
              </a:ext>
            </a:extLst>
          </p:cNvPr>
          <p:cNvSpPr txBox="1"/>
          <p:nvPr/>
        </p:nvSpPr>
        <p:spPr>
          <a:xfrm>
            <a:off x="8398762" y="11365868"/>
            <a:ext cx="2525944" cy="2462213"/>
          </a:xfrm>
          <a:prstGeom prst="rect">
            <a:avLst/>
          </a:prstGeom>
          <a:noFill/>
        </p:spPr>
        <p:txBody>
          <a:bodyPr wrap="square" rtlCol="0">
            <a:spAutoFit/>
          </a:bodyPr>
          <a:lstStyle/>
          <a:p>
            <a:r>
              <a:rPr lang="en-US" sz="2200" dirty="0">
                <a:latin typeface="Palatino Linotype" panose="02040502050505030304" pitchFamily="18" charset="0"/>
                <a:cs typeface="NVIDIA Sans" panose="020B0503020203020204" pitchFamily="34" charset="0"/>
              </a:rPr>
              <a:t>DDPG: is an actor-critic algorithm that combines the benefits of DQNs with capability of policy gradient methods. </a:t>
            </a:r>
            <a:endParaRPr lang="en-IN" sz="2200" dirty="0"/>
          </a:p>
        </p:txBody>
      </p:sp>
      <p:pic>
        <p:nvPicPr>
          <p:cNvPr id="46" name="Picture 45">
            <a:extLst>
              <a:ext uri="{FF2B5EF4-FFF2-40B4-BE49-F238E27FC236}">
                <a16:creationId xmlns:a16="http://schemas.microsoft.com/office/drawing/2014/main" id="{D3CE4CA5-B1E9-A8F2-8A31-17CA395DFE97}"/>
              </a:ext>
            </a:extLst>
          </p:cNvPr>
          <p:cNvPicPr>
            <a:picLocks noChangeAspect="1"/>
          </p:cNvPicPr>
          <p:nvPr/>
        </p:nvPicPr>
        <p:blipFill>
          <a:blip r:embed="rId16"/>
          <a:stretch>
            <a:fillRect/>
          </a:stretch>
        </p:blipFill>
        <p:spPr>
          <a:xfrm>
            <a:off x="8352434" y="15536561"/>
            <a:ext cx="9350284" cy="711555"/>
          </a:xfrm>
          <a:prstGeom prst="rect">
            <a:avLst/>
          </a:prstGeom>
        </p:spPr>
      </p:pic>
      <p:sp>
        <p:nvSpPr>
          <p:cNvPr id="4" name="TextBox 3">
            <a:extLst>
              <a:ext uri="{FF2B5EF4-FFF2-40B4-BE49-F238E27FC236}">
                <a16:creationId xmlns:a16="http://schemas.microsoft.com/office/drawing/2014/main" id="{A4F2C714-01E8-61CD-FB2F-6BBA44B79AE8}"/>
              </a:ext>
            </a:extLst>
          </p:cNvPr>
          <p:cNvSpPr txBox="1"/>
          <p:nvPr/>
        </p:nvSpPr>
        <p:spPr>
          <a:xfrm>
            <a:off x="14127395" y="14815725"/>
            <a:ext cx="2974259" cy="769441"/>
          </a:xfrm>
          <a:prstGeom prst="rect">
            <a:avLst/>
          </a:prstGeom>
          <a:noFill/>
        </p:spPr>
        <p:txBody>
          <a:bodyPr wrap="square" rtlCol="0">
            <a:spAutoFit/>
          </a:bodyPr>
          <a:lstStyle/>
          <a:p>
            <a:r>
              <a:rPr lang="en-US" sz="2200" dirty="0">
                <a:latin typeface="+mn-lt"/>
              </a:rPr>
              <a:t>HOCBF: Condition for control invariance</a:t>
            </a:r>
            <a:endParaRPr lang="en-IN" sz="2200" dirty="0">
              <a:latin typeface="+mn-lt"/>
            </a:endParaRPr>
          </a:p>
        </p:txBody>
      </p:sp>
      <p:sp>
        <p:nvSpPr>
          <p:cNvPr id="11" name="Rectangle 10">
            <a:extLst>
              <a:ext uri="{FF2B5EF4-FFF2-40B4-BE49-F238E27FC236}">
                <a16:creationId xmlns:a16="http://schemas.microsoft.com/office/drawing/2014/main" id="{FC0922E9-5658-19BC-C4C1-B06D6AE72074}"/>
              </a:ext>
            </a:extLst>
          </p:cNvPr>
          <p:cNvSpPr/>
          <p:nvPr/>
        </p:nvSpPr>
        <p:spPr>
          <a:xfrm>
            <a:off x="8379974" y="15577321"/>
            <a:ext cx="9337967" cy="6432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Arrow Connector 31">
            <a:extLst>
              <a:ext uri="{FF2B5EF4-FFF2-40B4-BE49-F238E27FC236}">
                <a16:creationId xmlns:a16="http://schemas.microsoft.com/office/drawing/2014/main" id="{1B34A6FD-DC4B-7DF6-C5D3-DE579027A1AC}"/>
              </a:ext>
            </a:extLst>
          </p:cNvPr>
          <p:cNvCxnSpPr>
            <a:cxnSpLocks/>
            <a:stCxn id="4" idx="1"/>
          </p:cNvCxnSpPr>
          <p:nvPr/>
        </p:nvCxnSpPr>
        <p:spPr>
          <a:xfrm flipH="1">
            <a:off x="13304606" y="15200446"/>
            <a:ext cx="822789" cy="3361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1" name="TextBox 40">
            <a:extLst>
              <a:ext uri="{FF2B5EF4-FFF2-40B4-BE49-F238E27FC236}">
                <a16:creationId xmlns:a16="http://schemas.microsoft.com/office/drawing/2014/main" id="{581E7CE2-755E-0227-3C0D-1A913A77CA0F}"/>
              </a:ext>
            </a:extLst>
          </p:cNvPr>
          <p:cNvSpPr txBox="1"/>
          <p:nvPr/>
        </p:nvSpPr>
        <p:spPr>
          <a:xfrm>
            <a:off x="8402535" y="13922878"/>
            <a:ext cx="4552978" cy="430887"/>
          </a:xfrm>
          <a:prstGeom prst="rect">
            <a:avLst/>
          </a:prstGeom>
          <a:noFill/>
        </p:spPr>
        <p:txBody>
          <a:bodyPr wrap="none" rtlCol="0">
            <a:spAutoFit/>
          </a:bodyPr>
          <a:lstStyle/>
          <a:p>
            <a:r>
              <a:rPr lang="en-US" sz="2200" dirty="0">
                <a:latin typeface="+mn-lt"/>
              </a:rPr>
              <a:t>Actor ~ Policy,   Critic ~ Q Function</a:t>
            </a:r>
            <a:endParaRPr lang="en-IN" sz="2200" dirty="0">
              <a:latin typeface="+mn-lt"/>
            </a:endParaRPr>
          </a:p>
        </p:txBody>
      </p:sp>
      <p:sp>
        <p:nvSpPr>
          <p:cNvPr id="45" name="Rectangle 44">
            <a:extLst>
              <a:ext uri="{FF2B5EF4-FFF2-40B4-BE49-F238E27FC236}">
                <a16:creationId xmlns:a16="http://schemas.microsoft.com/office/drawing/2014/main" id="{77789988-EFB9-5A8F-435B-BCD6C772FAE4}"/>
              </a:ext>
            </a:extLst>
          </p:cNvPr>
          <p:cNvSpPr/>
          <p:nvPr/>
        </p:nvSpPr>
        <p:spPr>
          <a:xfrm>
            <a:off x="8375058" y="13900085"/>
            <a:ext cx="4552978" cy="4822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Connector: Elbow 47">
            <a:extLst>
              <a:ext uri="{FF2B5EF4-FFF2-40B4-BE49-F238E27FC236}">
                <a16:creationId xmlns:a16="http://schemas.microsoft.com/office/drawing/2014/main" id="{EFD58E56-D8DB-8DC6-2C6D-A06E1BDE8D83}"/>
              </a:ext>
            </a:extLst>
          </p:cNvPr>
          <p:cNvCxnSpPr>
            <a:stCxn id="45" idx="3"/>
            <a:endCxn id="2" idx="2"/>
          </p:cNvCxnSpPr>
          <p:nvPr/>
        </p:nvCxnSpPr>
        <p:spPr>
          <a:xfrm flipV="1">
            <a:off x="12928036" y="13420436"/>
            <a:ext cx="1404989" cy="720766"/>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Connector 49">
            <a:extLst>
              <a:ext uri="{FF2B5EF4-FFF2-40B4-BE49-F238E27FC236}">
                <a16:creationId xmlns:a16="http://schemas.microsoft.com/office/drawing/2014/main" id="{26BA7FAE-4040-3D8F-92E4-E9C647A9EF5F}"/>
              </a:ext>
            </a:extLst>
          </p:cNvPr>
          <p:cNvCxnSpPr>
            <a:cxnSpLocks/>
          </p:cNvCxnSpPr>
          <p:nvPr/>
        </p:nvCxnSpPr>
        <p:spPr>
          <a:xfrm flipV="1">
            <a:off x="8271851" y="14619825"/>
            <a:ext cx="955525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C79B0FBB-4853-66A8-A45F-E69C3642620E}"/>
              </a:ext>
            </a:extLst>
          </p:cNvPr>
          <p:cNvCxnSpPr>
            <a:cxnSpLocks/>
          </p:cNvCxnSpPr>
          <p:nvPr/>
        </p:nvCxnSpPr>
        <p:spPr>
          <a:xfrm>
            <a:off x="8271851" y="16429514"/>
            <a:ext cx="9579274" cy="6613"/>
          </a:xfrm>
          <a:prstGeom prst="line">
            <a:avLst/>
          </a:prstGeom>
        </p:spPr>
        <p:style>
          <a:lnRef idx="3">
            <a:schemeClr val="accent1"/>
          </a:lnRef>
          <a:fillRef idx="0">
            <a:schemeClr val="accent1"/>
          </a:fillRef>
          <a:effectRef idx="2">
            <a:schemeClr val="accent1"/>
          </a:effectRef>
          <a:fontRef idx="minor">
            <a:schemeClr val="tx1"/>
          </a:fontRef>
        </p:style>
      </p:cxnSp>
      <p:sp>
        <p:nvSpPr>
          <p:cNvPr id="56" name="TextBox 55">
            <a:extLst>
              <a:ext uri="{FF2B5EF4-FFF2-40B4-BE49-F238E27FC236}">
                <a16:creationId xmlns:a16="http://schemas.microsoft.com/office/drawing/2014/main" id="{25E937EE-C0FD-8283-C60D-DC6A1C0D05AD}"/>
              </a:ext>
            </a:extLst>
          </p:cNvPr>
          <p:cNvSpPr txBox="1"/>
          <p:nvPr/>
        </p:nvSpPr>
        <p:spPr>
          <a:xfrm>
            <a:off x="14333025" y="13542254"/>
            <a:ext cx="3295247" cy="1107996"/>
          </a:xfrm>
          <a:prstGeom prst="rect">
            <a:avLst/>
          </a:prstGeom>
          <a:noFill/>
        </p:spPr>
        <p:txBody>
          <a:bodyPr wrap="square" rtlCol="0">
            <a:spAutoFit/>
          </a:bodyPr>
          <a:lstStyle/>
          <a:p>
            <a:r>
              <a:rPr lang="en-US" sz="2200" dirty="0">
                <a:latin typeface="+mn-lt"/>
              </a:rPr>
              <a:t>Used to train the Target Actor and Critic. Target networks are deployed.</a:t>
            </a:r>
            <a:endParaRPr lang="en-IN" sz="2200" dirty="0">
              <a:latin typeface="+mn-lt"/>
            </a:endParaRPr>
          </a:p>
        </p:txBody>
      </p:sp>
      <p:sp>
        <p:nvSpPr>
          <p:cNvPr id="57" name="TextBox 56">
            <a:extLst>
              <a:ext uri="{FF2B5EF4-FFF2-40B4-BE49-F238E27FC236}">
                <a16:creationId xmlns:a16="http://schemas.microsoft.com/office/drawing/2014/main" id="{62F29C87-2554-156F-726F-6C4F77CB872B}"/>
              </a:ext>
            </a:extLst>
          </p:cNvPr>
          <p:cNvSpPr txBox="1"/>
          <p:nvPr/>
        </p:nvSpPr>
        <p:spPr>
          <a:xfrm>
            <a:off x="8582507" y="20959062"/>
            <a:ext cx="4460691" cy="369332"/>
          </a:xfrm>
          <a:prstGeom prst="rect">
            <a:avLst/>
          </a:prstGeom>
          <a:noFill/>
        </p:spPr>
        <p:txBody>
          <a:bodyPr wrap="square" rtlCol="0">
            <a:spAutoFit/>
          </a:bodyPr>
          <a:lstStyle/>
          <a:p>
            <a:r>
              <a:rPr lang="en-US" dirty="0">
                <a:latin typeface="+mn-lt"/>
              </a:rPr>
              <a:t>Fig 3: RL-CBF Controller architecture</a:t>
            </a:r>
            <a:endParaRPr lang="en-IN" dirty="0">
              <a:latin typeface="+mn-lt"/>
            </a:endParaRPr>
          </a:p>
        </p:txBody>
      </p:sp>
      <p:sp>
        <p:nvSpPr>
          <p:cNvPr id="58" name="TextBox 57">
            <a:extLst>
              <a:ext uri="{FF2B5EF4-FFF2-40B4-BE49-F238E27FC236}">
                <a16:creationId xmlns:a16="http://schemas.microsoft.com/office/drawing/2014/main" id="{03DC3D5E-6DDF-C8FB-078F-1FAEBC1C163E}"/>
              </a:ext>
            </a:extLst>
          </p:cNvPr>
          <p:cNvSpPr txBox="1"/>
          <p:nvPr/>
        </p:nvSpPr>
        <p:spPr>
          <a:xfrm>
            <a:off x="12963151" y="20973019"/>
            <a:ext cx="5082519" cy="338554"/>
          </a:xfrm>
          <a:prstGeom prst="rect">
            <a:avLst/>
          </a:prstGeom>
          <a:noFill/>
        </p:spPr>
        <p:txBody>
          <a:bodyPr wrap="square" rtlCol="0">
            <a:spAutoFit/>
          </a:bodyPr>
          <a:lstStyle/>
          <a:p>
            <a:r>
              <a:rPr lang="en-US" sz="1600" dirty="0">
                <a:latin typeface="+mn-lt"/>
              </a:rPr>
              <a:t>Fig 4: Policy optimization with Barrier compensator</a:t>
            </a:r>
            <a:endParaRPr lang="en-IN" sz="1600" dirty="0">
              <a:latin typeface="+mn-lt"/>
            </a:endParaRPr>
          </a:p>
        </p:txBody>
      </p:sp>
      <p:sp>
        <p:nvSpPr>
          <p:cNvPr id="59" name="TextBox 58">
            <a:extLst>
              <a:ext uri="{FF2B5EF4-FFF2-40B4-BE49-F238E27FC236}">
                <a16:creationId xmlns:a16="http://schemas.microsoft.com/office/drawing/2014/main" id="{A8BB2F9A-E7CE-1ED8-FEF5-E8E3E3D7D5FD}"/>
              </a:ext>
            </a:extLst>
          </p:cNvPr>
          <p:cNvSpPr txBox="1"/>
          <p:nvPr/>
        </p:nvSpPr>
        <p:spPr>
          <a:xfrm>
            <a:off x="8965027" y="7270013"/>
            <a:ext cx="3373039" cy="369332"/>
          </a:xfrm>
          <a:prstGeom prst="rect">
            <a:avLst/>
          </a:prstGeom>
          <a:noFill/>
        </p:spPr>
        <p:txBody>
          <a:bodyPr wrap="none" rtlCol="0">
            <a:spAutoFit/>
          </a:bodyPr>
          <a:lstStyle/>
          <a:p>
            <a:r>
              <a:rPr lang="en-US" dirty="0">
                <a:latin typeface="+mn-lt"/>
              </a:rPr>
              <a:t>Fig 2: Markov Decision Process</a:t>
            </a:r>
            <a:endParaRPr lang="en-IN" dirty="0">
              <a:latin typeface="+mn-lt"/>
            </a:endParaRPr>
          </a:p>
        </p:txBody>
      </p:sp>
      <p:sp>
        <p:nvSpPr>
          <p:cNvPr id="60" name="TextBox 59">
            <a:extLst>
              <a:ext uri="{FF2B5EF4-FFF2-40B4-BE49-F238E27FC236}">
                <a16:creationId xmlns:a16="http://schemas.microsoft.com/office/drawing/2014/main" id="{1B4B67B2-C980-7D0F-7581-C3E482C33425}"/>
              </a:ext>
            </a:extLst>
          </p:cNvPr>
          <p:cNvSpPr txBox="1"/>
          <p:nvPr/>
        </p:nvSpPr>
        <p:spPr>
          <a:xfrm>
            <a:off x="1906551" y="19099739"/>
            <a:ext cx="3958230" cy="369332"/>
          </a:xfrm>
          <a:prstGeom prst="rect">
            <a:avLst/>
          </a:prstGeom>
          <a:noFill/>
        </p:spPr>
        <p:txBody>
          <a:bodyPr wrap="square" rtlCol="0">
            <a:spAutoFit/>
          </a:bodyPr>
          <a:lstStyle/>
          <a:p>
            <a:r>
              <a:rPr lang="en-US" dirty="0">
                <a:latin typeface="+mn-lt"/>
              </a:rPr>
              <a:t>Fig 1: Inverted Pendulum in </a:t>
            </a:r>
            <a:r>
              <a:rPr lang="en-US" dirty="0" err="1">
                <a:latin typeface="+mn-lt"/>
              </a:rPr>
              <a:t>MuJoCo</a:t>
            </a:r>
            <a:endParaRPr lang="en-IN" dirty="0">
              <a:latin typeface="+mn-lt"/>
            </a:endParaRPr>
          </a:p>
        </p:txBody>
      </p:sp>
      <p:sp>
        <p:nvSpPr>
          <p:cNvPr id="62" name="TextBox 61">
            <a:extLst>
              <a:ext uri="{FF2B5EF4-FFF2-40B4-BE49-F238E27FC236}">
                <a16:creationId xmlns:a16="http://schemas.microsoft.com/office/drawing/2014/main" id="{16B6FA77-4737-5FF9-F9C9-B30564A03711}"/>
              </a:ext>
            </a:extLst>
          </p:cNvPr>
          <p:cNvSpPr txBox="1"/>
          <p:nvPr/>
        </p:nvSpPr>
        <p:spPr>
          <a:xfrm>
            <a:off x="18593573" y="17125873"/>
            <a:ext cx="2384790" cy="2123658"/>
          </a:xfrm>
          <a:prstGeom prst="rect">
            <a:avLst/>
          </a:prstGeom>
          <a:noFill/>
        </p:spPr>
        <p:txBody>
          <a:bodyPr wrap="square" rtlCol="0">
            <a:spAutoFit/>
          </a:bodyPr>
          <a:lstStyle/>
          <a:p>
            <a:r>
              <a:rPr lang="en-US" sz="2200" dirty="0">
                <a:latin typeface="+mn-lt"/>
              </a:rPr>
              <a:t>Future work includes using CBFs to guide RL exploration for safe and efficient training. </a:t>
            </a:r>
            <a:endParaRPr lang="en-IN" sz="2200" dirty="0">
              <a:latin typeface="+mn-lt"/>
            </a:endParaRPr>
          </a:p>
        </p:txBody>
      </p:sp>
      <p:sp>
        <p:nvSpPr>
          <p:cNvPr id="63" name="TextBox 62">
            <a:extLst>
              <a:ext uri="{FF2B5EF4-FFF2-40B4-BE49-F238E27FC236}">
                <a16:creationId xmlns:a16="http://schemas.microsoft.com/office/drawing/2014/main" id="{EBF3A195-0DA4-A313-CD7E-DCBABBC85DC1}"/>
              </a:ext>
            </a:extLst>
          </p:cNvPr>
          <p:cNvSpPr txBox="1"/>
          <p:nvPr/>
        </p:nvSpPr>
        <p:spPr>
          <a:xfrm>
            <a:off x="21648171" y="18989140"/>
            <a:ext cx="4345164" cy="369332"/>
          </a:xfrm>
          <a:prstGeom prst="rect">
            <a:avLst/>
          </a:prstGeom>
          <a:noFill/>
        </p:spPr>
        <p:txBody>
          <a:bodyPr wrap="none" rtlCol="0">
            <a:spAutoFit/>
          </a:bodyPr>
          <a:lstStyle/>
          <a:p>
            <a:r>
              <a:rPr lang="en-US" dirty="0">
                <a:latin typeface="+mn-lt"/>
              </a:rPr>
              <a:t>Fig 6: Barrier guided Policy optimization</a:t>
            </a:r>
            <a:endParaRPr lang="en-IN" dirty="0">
              <a:latin typeface="+mn-lt"/>
            </a:endParaRPr>
          </a:p>
        </p:txBody>
      </p:sp>
      <p:sp>
        <p:nvSpPr>
          <p:cNvPr id="64" name="TextBox 63">
            <a:extLst>
              <a:ext uri="{FF2B5EF4-FFF2-40B4-BE49-F238E27FC236}">
                <a16:creationId xmlns:a16="http://schemas.microsoft.com/office/drawing/2014/main" id="{2AE475A6-010C-953E-FE1E-4177C875AA32}"/>
              </a:ext>
            </a:extLst>
          </p:cNvPr>
          <p:cNvSpPr txBox="1"/>
          <p:nvPr/>
        </p:nvSpPr>
        <p:spPr>
          <a:xfrm>
            <a:off x="18774106" y="9368621"/>
            <a:ext cx="7963142" cy="369332"/>
          </a:xfrm>
          <a:prstGeom prst="rect">
            <a:avLst/>
          </a:prstGeom>
          <a:noFill/>
        </p:spPr>
        <p:txBody>
          <a:bodyPr wrap="none" rtlCol="0">
            <a:spAutoFit/>
          </a:bodyPr>
          <a:lstStyle/>
          <a:p>
            <a:r>
              <a:rPr lang="en-US" dirty="0">
                <a:latin typeface="+mn-lt"/>
              </a:rPr>
              <a:t>Fig 5a: Safety violations during training.    Fig 5b: Performance after training</a:t>
            </a:r>
            <a:endParaRPr lang="en-IN" dirty="0">
              <a:latin typeface="+mn-lt"/>
            </a:endParaRPr>
          </a:p>
        </p:txBody>
      </p:sp>
      <p:sp>
        <p:nvSpPr>
          <p:cNvPr id="65" name="TextBox 64">
            <a:extLst>
              <a:ext uri="{FF2B5EF4-FFF2-40B4-BE49-F238E27FC236}">
                <a16:creationId xmlns:a16="http://schemas.microsoft.com/office/drawing/2014/main" id="{8BDAD20C-FAD0-061B-778F-4F13A7AFA388}"/>
              </a:ext>
            </a:extLst>
          </p:cNvPr>
          <p:cNvSpPr txBox="1"/>
          <p:nvPr/>
        </p:nvSpPr>
        <p:spPr>
          <a:xfrm>
            <a:off x="8298030" y="16497376"/>
            <a:ext cx="9330242" cy="2123658"/>
          </a:xfrm>
          <a:prstGeom prst="rect">
            <a:avLst/>
          </a:prstGeom>
          <a:noFill/>
        </p:spPr>
        <p:txBody>
          <a:bodyPr wrap="square" rtlCol="0">
            <a:spAutoFit/>
          </a:bodyPr>
          <a:lstStyle/>
          <a:p>
            <a:pPr algn="just"/>
            <a:r>
              <a:rPr lang="en-US" sz="2200" dirty="0">
                <a:latin typeface="+mn-lt"/>
              </a:rPr>
              <a:t>DDPG-CBF: The model-free RL controller proposes a control based on the measurement (state estimate), which is fed to the CBF Controller. The CBF controller adds a signal to input that ensure control invariance of the system at all times.</a:t>
            </a:r>
          </a:p>
          <a:p>
            <a:pPr algn="just"/>
            <a:br>
              <a:rPr lang="en-US" sz="2200" dirty="0">
                <a:latin typeface="+mn-lt"/>
              </a:rPr>
            </a:br>
            <a:r>
              <a:rPr lang="en-US" sz="2200" dirty="0">
                <a:latin typeface="+mn-lt"/>
              </a:rPr>
              <a:t> </a:t>
            </a:r>
            <a:endParaRPr lang="en-IN" sz="2200" dirty="0">
              <a:latin typeface="+mn-lt"/>
            </a:endParaRPr>
          </a:p>
        </p:txBody>
      </p:sp>
      <p:sp>
        <p:nvSpPr>
          <p:cNvPr id="87" name="Rectangle 86">
            <a:extLst>
              <a:ext uri="{FF2B5EF4-FFF2-40B4-BE49-F238E27FC236}">
                <a16:creationId xmlns:a16="http://schemas.microsoft.com/office/drawing/2014/main" id="{C8797C56-653A-5D95-0D86-3BB8AA17D623}"/>
              </a:ext>
            </a:extLst>
          </p:cNvPr>
          <p:cNvSpPr/>
          <p:nvPr/>
        </p:nvSpPr>
        <p:spPr>
          <a:xfrm>
            <a:off x="8363997" y="17916159"/>
            <a:ext cx="9346986" cy="10483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4AE5B9E3-52F3-3A9D-E695-FF815466A3CD}"/>
              </a:ext>
            </a:extLst>
          </p:cNvPr>
          <p:cNvSpPr txBox="1"/>
          <p:nvPr/>
        </p:nvSpPr>
        <p:spPr>
          <a:xfrm>
            <a:off x="18582205" y="9922245"/>
            <a:ext cx="8044490" cy="3908762"/>
          </a:xfrm>
          <a:prstGeom prst="rect">
            <a:avLst/>
          </a:prstGeom>
          <a:noFill/>
        </p:spPr>
        <p:txBody>
          <a:bodyPr wrap="square" rtlCol="0">
            <a:spAutoFit/>
          </a:bodyPr>
          <a:lstStyle/>
          <a:p>
            <a:r>
              <a:rPr lang="en-US" sz="2800" dirty="0">
                <a:latin typeface="+mn-lt"/>
              </a:rPr>
              <a:t>Discussion:</a:t>
            </a:r>
          </a:p>
          <a:p>
            <a:pPr marL="342900" indent="-342900" algn="just">
              <a:buFont typeface="Arial" panose="020B0604020202020204" pitchFamily="34" charset="0"/>
              <a:buChar char="•"/>
            </a:pPr>
            <a:r>
              <a:rPr lang="en-IN" sz="2200" dirty="0">
                <a:latin typeface="+mn-lt"/>
              </a:rPr>
              <a:t>The pure DDPG controller has clearly violated the safety boundary throughout the learning process. </a:t>
            </a:r>
          </a:p>
          <a:p>
            <a:pPr marL="342900" indent="-342900" algn="just">
              <a:buFont typeface="Arial" panose="020B0604020202020204" pitchFamily="34" charset="0"/>
              <a:buChar char="•"/>
            </a:pPr>
            <a:r>
              <a:rPr lang="en-IN" sz="2200" dirty="0">
                <a:latin typeface="+mn-lt"/>
              </a:rPr>
              <a:t>The DDPG-CBF controller establishes hard safety constraints through the use of CBFs, thus no violations are observed during the entire training process.</a:t>
            </a:r>
          </a:p>
          <a:p>
            <a:pPr marL="342900" indent="-342900" algn="just">
              <a:buFont typeface="Arial" panose="020B0604020202020204" pitchFamily="34" charset="0"/>
              <a:buChar char="•"/>
            </a:pPr>
            <a:r>
              <a:rPr lang="en-IN" sz="2200" dirty="0">
                <a:latin typeface="+mn-lt"/>
              </a:rPr>
              <a:t>DDPG-CBF requires more training time, since it has to check barrier constraint violations and compute the barrier compensator input for each batch during training.</a:t>
            </a:r>
          </a:p>
          <a:p>
            <a:pPr marL="342900" indent="-342900" algn="just">
              <a:buFont typeface="Arial" panose="020B0604020202020204" pitchFamily="34" charset="0"/>
              <a:buChar char="•"/>
            </a:pPr>
            <a:r>
              <a:rPr lang="en-IN" sz="2200" dirty="0">
                <a:latin typeface="+mn-lt"/>
              </a:rPr>
              <a:t>CBF guided policy exploration can make training faster.</a:t>
            </a:r>
          </a:p>
          <a:p>
            <a:pPr marL="342900" indent="-342900" algn="just">
              <a:buFont typeface="Arial" panose="020B0604020202020204" pitchFamily="34" charset="0"/>
              <a:buChar char="•"/>
            </a:pPr>
            <a:r>
              <a:rPr lang="en-IN" sz="2200" dirty="0">
                <a:latin typeface="+mn-lt"/>
              </a:rPr>
              <a:t>Barrier function doesn’t violate threshold with CBFs.</a:t>
            </a:r>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411EE6B7-E9CA-A66C-3887-47C81D435E92}"/>
                  </a:ext>
                </a:extLst>
              </p:cNvPr>
              <p:cNvSpPr txBox="1"/>
              <p:nvPr/>
            </p:nvSpPr>
            <p:spPr>
              <a:xfrm>
                <a:off x="8373664" y="8531774"/>
                <a:ext cx="9390369" cy="810799"/>
              </a:xfrm>
              <a:prstGeom prst="rect">
                <a:avLst/>
              </a:prstGeom>
              <a:noFill/>
            </p:spPr>
            <p:txBody>
              <a:bodyPr wrap="square" rtlCol="0">
                <a:spAutoFit/>
              </a:bodyPr>
              <a:lstStyle/>
              <a:p>
                <a:r>
                  <a:rPr lang="en-US" sz="2200" dirty="0">
                    <a:latin typeface="+mn-lt"/>
                  </a:rPr>
                  <a:t>Control Barrier Functions: Given a system </a:t>
                </a:r>
                <a14:m>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dirty="0" smtClean="0">
                        <a:latin typeface="Cambria Math" panose="02040503050406030204" pitchFamily="18" charset="0"/>
                      </a:rPr>
                      <m:t>=</m:t>
                    </m:r>
                    <m:r>
                      <a:rPr lang="en-US" sz="2200" b="0" i="1" dirty="0" smtClean="0">
                        <a:latin typeface="Cambria Math" panose="02040503050406030204" pitchFamily="18" charset="0"/>
                      </a:rPr>
                      <m:t>𝑓</m:t>
                    </m:r>
                    <m:d>
                      <m:dPr>
                        <m:ctrlPr>
                          <a:rPr lang="en-US" sz="2200" b="0" i="1" dirty="0" smtClean="0">
                            <a:latin typeface="Cambria Math" panose="02040503050406030204" pitchFamily="18" charset="0"/>
                          </a:rPr>
                        </m:ctrlPr>
                      </m:dPr>
                      <m:e>
                        <m:r>
                          <a:rPr lang="en-US" sz="2200" b="0" i="1" dirty="0" smtClean="0">
                            <a:latin typeface="Cambria Math" panose="02040503050406030204" pitchFamily="18" charset="0"/>
                          </a:rPr>
                          <m:t>𝑥</m:t>
                        </m:r>
                        <m:r>
                          <a:rPr lang="en-US" sz="2200" b="0" i="1" dirty="0" smtClean="0">
                            <a:latin typeface="Cambria Math" panose="02040503050406030204" pitchFamily="18" charset="0"/>
                          </a:rPr>
                          <m:t>, </m:t>
                        </m:r>
                        <m:r>
                          <a:rPr lang="en-US" sz="2200" b="0" i="1" dirty="0" smtClean="0">
                            <a:latin typeface="Cambria Math" panose="02040503050406030204" pitchFamily="18" charset="0"/>
                          </a:rPr>
                          <m:t>𝑢</m:t>
                        </m:r>
                      </m:e>
                    </m:d>
                  </m:oMath>
                </a14:m>
                <a:r>
                  <a:rPr lang="en-IN" sz="2200" dirty="0">
                    <a:latin typeface="+mn-lt"/>
                  </a:rPr>
                  <a:t>, having a safe set </a:t>
                </a:r>
                <a14:m>
                  <m:oMath xmlns:m="http://schemas.openxmlformats.org/officeDocument/2006/math">
                    <m:r>
                      <a:rPr lang="en-US" sz="2200" b="0" i="1" smtClean="0">
                        <a:latin typeface="Cambria Math" panose="02040503050406030204" pitchFamily="18" charset="0"/>
                      </a:rPr>
                      <m:t>𝐶</m:t>
                    </m:r>
                  </m:oMath>
                </a14:m>
                <a:r>
                  <a:rPr lang="en-IN" sz="2200" dirty="0">
                    <a:latin typeface="+mn-lt"/>
                  </a:rPr>
                  <a:t> defined by a function </a:t>
                </a:r>
                <a14:m>
                  <m:oMath xmlns:m="http://schemas.openxmlformats.org/officeDocument/2006/math">
                    <m:r>
                      <a:rPr lang="en-US" sz="2200" b="0" i="1" smtClean="0">
                        <a:latin typeface="Cambria Math" panose="02040503050406030204" pitchFamily="18" charset="0"/>
                      </a:rPr>
                      <m:t>h</m:t>
                    </m:r>
                  </m:oMath>
                </a14:m>
                <a:r>
                  <a:rPr lang="en-IN" sz="2200" dirty="0">
                    <a:latin typeface="+mn-lt"/>
                  </a:rPr>
                  <a:t>, if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𝑢</m:t>
                    </m:r>
                    <m:r>
                      <a:rPr lang="en-US" sz="2200" b="0" i="1" smtClean="0">
                        <a:latin typeface="Cambria Math" panose="02040503050406030204" pitchFamily="18" charset="0"/>
                      </a:rPr>
                      <m:t>  </m:t>
                    </m:r>
                    <m:r>
                      <a:rPr lang="en-US" sz="2200" b="0" i="1" smtClean="0">
                        <a:latin typeface="Cambria Math" panose="02040503050406030204" pitchFamily="18" charset="0"/>
                      </a:rPr>
                      <m:t>𝑠</m:t>
                    </m:r>
                    <m:r>
                      <a:rPr lang="en-US" sz="2200" b="0" i="1" smtClean="0">
                        <a:latin typeface="Cambria Math" panose="02040503050406030204" pitchFamily="18" charset="0"/>
                      </a:rPr>
                      <m:t>.</m:t>
                    </m:r>
                    <m:r>
                      <a:rPr lang="en-US" sz="2200" b="0" i="1" smtClean="0">
                        <a:latin typeface="Cambria Math" panose="02040503050406030204" pitchFamily="18" charset="0"/>
                      </a:rPr>
                      <m:t>𝑡</m:t>
                    </m:r>
                    <m:r>
                      <a:rPr lang="en-US" sz="2200" b="0" i="1" smtClean="0">
                        <a:latin typeface="Cambria Math" panose="02040503050406030204" pitchFamily="18" charset="0"/>
                      </a:rPr>
                      <m:t>.  </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h</m:t>
                        </m:r>
                      </m:e>
                    </m:acc>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 </m:t>
                        </m:r>
                        <m:r>
                          <a:rPr lang="en-US" sz="2200" b="0" i="1" smtClean="0">
                            <a:latin typeface="Cambria Math" panose="02040503050406030204" pitchFamily="18" charset="0"/>
                          </a:rPr>
                          <m:t>𝑢</m:t>
                        </m:r>
                      </m:e>
                    </m:d>
                    <m:r>
                      <a:rPr lang="en-US" sz="2200" b="0" i="1" smtClean="0">
                        <a:latin typeface="Cambria Math" panose="02040503050406030204" pitchFamily="18" charset="0"/>
                      </a:rPr>
                      <m:t>≥−</m:t>
                    </m:r>
                    <m:r>
                      <a:rPr lang="en-US" sz="2200" b="0" i="1" smtClean="0">
                        <a:latin typeface="Cambria Math" panose="02040503050406030204" pitchFamily="18" charset="0"/>
                      </a:rPr>
                      <m:t>𝛼</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h</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e>
                    </m:d>
                    <m:r>
                      <a:rPr lang="en-US" sz="2200" i="1" smtClean="0">
                        <a:latin typeface="Cambria Math" panose="02040503050406030204" pitchFamily="18" charset="0"/>
                      </a:rPr>
                      <m:t>⇔</m:t>
                    </m:r>
                    <m:r>
                      <a:rPr lang="en-US" sz="2200" b="0" i="1" smtClean="0">
                        <a:latin typeface="Cambria Math" panose="02040503050406030204" pitchFamily="18" charset="0"/>
                      </a:rPr>
                      <m:t>𝐶</m:t>
                    </m:r>
                    <m:r>
                      <a:rPr lang="en-US" sz="2200" b="0" i="1" smtClean="0">
                        <a:latin typeface="Cambria Math" panose="02040503050406030204" pitchFamily="18" charset="0"/>
                      </a:rPr>
                      <m:t> </m:t>
                    </m:r>
                    <m:r>
                      <a:rPr lang="en-US" sz="2200" b="0" i="1" smtClean="0">
                        <a:latin typeface="Cambria Math" panose="02040503050406030204" pitchFamily="18" charset="0"/>
                      </a:rPr>
                      <m:t>𝑖𝑠</m:t>
                    </m:r>
                    <m:r>
                      <a:rPr lang="en-US" sz="2200" b="0" i="1" smtClean="0">
                        <a:latin typeface="Cambria Math" panose="02040503050406030204" pitchFamily="18" charset="0"/>
                      </a:rPr>
                      <m:t> </m:t>
                    </m:r>
                    <m:r>
                      <a:rPr lang="en-US" sz="2200" b="0" i="1" smtClean="0">
                        <a:latin typeface="Cambria Math" panose="02040503050406030204" pitchFamily="18" charset="0"/>
                      </a:rPr>
                      <m:t>𝑖𝑛𝑣𝑎𝑟𝑖𝑎𝑛𝑡</m:t>
                    </m:r>
                    <m:r>
                      <a:rPr lang="en-US" sz="2200" b="0" i="1" smtClean="0">
                        <a:latin typeface="Cambria Math" panose="02040503050406030204" pitchFamily="18" charset="0"/>
                      </a:rPr>
                      <m:t>. </m:t>
                    </m:r>
                  </m:oMath>
                </a14:m>
                <a:endParaRPr lang="en-IN" sz="2200" dirty="0">
                  <a:latin typeface="+mn-lt"/>
                </a:endParaRPr>
              </a:p>
            </p:txBody>
          </p:sp>
        </mc:Choice>
        <mc:Fallback xmlns="">
          <p:sp>
            <p:nvSpPr>
              <p:cNvPr id="89" name="TextBox 88">
                <a:extLst>
                  <a:ext uri="{FF2B5EF4-FFF2-40B4-BE49-F238E27FC236}">
                    <a16:creationId xmlns:a16="http://schemas.microsoft.com/office/drawing/2014/main" id="{411EE6B7-E9CA-A66C-3887-47C81D435E92}"/>
                  </a:ext>
                </a:extLst>
              </p:cNvPr>
              <p:cNvSpPr txBox="1">
                <a:spLocks noRot="1" noChangeAspect="1" noMove="1" noResize="1" noEditPoints="1" noAdjustHandles="1" noChangeArrowheads="1" noChangeShapeType="1" noTextEdit="1"/>
              </p:cNvSpPr>
              <p:nvPr/>
            </p:nvSpPr>
            <p:spPr>
              <a:xfrm>
                <a:off x="8373664" y="8531774"/>
                <a:ext cx="9390369" cy="810799"/>
              </a:xfrm>
              <a:prstGeom prst="rect">
                <a:avLst/>
              </a:prstGeom>
              <a:blipFill>
                <a:blip r:embed="rId19"/>
                <a:stretch>
                  <a:fillRect l="-844" t="-5263" b="-1278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CE268E0F-4415-6103-89BF-5B5143A1040F}"/>
                  </a:ext>
                </a:extLst>
              </p:cNvPr>
              <p:cNvSpPr txBox="1"/>
              <p:nvPr/>
            </p:nvSpPr>
            <p:spPr>
              <a:xfrm>
                <a:off x="8373664" y="7672643"/>
                <a:ext cx="9291023" cy="769441"/>
              </a:xfrm>
              <a:prstGeom prst="rect">
                <a:avLst/>
              </a:prstGeom>
              <a:noFill/>
            </p:spPr>
            <p:txBody>
              <a:bodyPr wrap="square" rtlCol="0">
                <a:spAutoFit/>
              </a:bodyPr>
              <a:lstStyle/>
              <a:p>
                <a:pPr marL="0" marR="0" lvl="0" indent="0" algn="l" defTabSz="1974367" rtl="0" eaLnBrk="1" fontAlgn="auto" latinLnBrk="0" hangingPunct="1">
                  <a:lnSpc>
                    <a:spcPct val="100000"/>
                  </a:lnSpc>
                  <a:spcBef>
                    <a:spcPct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Palatino Linotype" panose="02040502050505030304" pitchFamily="18" charset="0"/>
                    <a:ea typeface="MS PGothic" pitchFamily="34" charset="-128"/>
                    <a:cs typeface="NVIDIA Sans" panose="020B0503020203020204" pitchFamily="34" charset="0"/>
                  </a:rPr>
                  <a:t>RL algorithm: learns a stochastic control policy </a:t>
                </a:r>
                <a14:m>
                  <m:oMath xmlns:m="http://schemas.openxmlformats.org/officeDocument/2006/math">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𝜋</m:t>
                    </m:r>
                    <m:d>
                      <m:d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ctrlPr>
                      </m:dPr>
                      <m:e>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𝑎</m:t>
                        </m:r>
                      </m:e>
                      <m:e>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𝑠</m:t>
                        </m:r>
                      </m:e>
                    </m:d>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 </m:t>
                    </m:r>
                  </m:oMath>
                </a14:m>
                <a:r>
                  <a:rPr kumimoji="0" lang="en-US" sz="2200" b="0" i="0" u="none" strike="noStrike" kern="1200" cap="none" spc="0" normalizeH="0" baseline="0" noProof="0" dirty="0">
                    <a:ln>
                      <a:noFill/>
                    </a:ln>
                    <a:solidFill>
                      <a:srgbClr val="000000"/>
                    </a:solidFill>
                    <a:effectLst/>
                    <a:uLnTx/>
                    <a:uFillTx/>
                    <a:latin typeface="Palatino Linotype" panose="02040502050505030304" pitchFamily="18" charset="0"/>
                    <a:ea typeface="MS PGothic" pitchFamily="34" charset="-128"/>
                    <a:cs typeface="NVIDIA Sans" panose="020B0503020203020204" pitchFamily="34" charset="0"/>
                  </a:rPr>
                  <a:t> that maximizes the expected reward </a:t>
                </a:r>
                <a14:m>
                  <m:oMath xmlns:m="http://schemas.openxmlformats.org/officeDocument/2006/math">
                    <m:r>
                      <a:rPr kumimoji="0" lang="en-US" sz="2200" b="0" i="1" u="none" strike="noStrike" kern="1200" cap="none" spc="0" normalizeH="0" baseline="0" noProof="0">
                        <a:ln>
                          <a:noFill/>
                        </a:ln>
                        <a:solidFill>
                          <a:srgbClr val="000000"/>
                        </a:solidFill>
                        <a:effectLst/>
                        <a:uLnTx/>
                        <a:uFillTx/>
                        <a:latin typeface="Cambria Math" panose="02040503050406030204" pitchFamily="18" charset="0"/>
                        <a:cs typeface="NVIDIA Sans" panose="020B0503020203020204" pitchFamily="34" charset="0"/>
                      </a:rPr>
                      <m:t>𝐽</m:t>
                    </m:r>
                    <m:r>
                      <a:rPr kumimoji="0" lang="en-US" sz="2200" b="0" i="1" u="none" strike="noStrike" kern="1200" cap="none" spc="0" normalizeH="0" baseline="0" noProof="0">
                        <a:ln>
                          <a:noFill/>
                        </a:ln>
                        <a:solidFill>
                          <a:srgbClr val="000000"/>
                        </a:solidFill>
                        <a:effectLst/>
                        <a:uLnTx/>
                        <a:uFillTx/>
                        <a:latin typeface="Cambria Math" panose="02040503050406030204" pitchFamily="18" charset="0"/>
                        <a:cs typeface="NVIDIA Sans" panose="020B0503020203020204" pitchFamily="34" charset="0"/>
                      </a:rPr>
                      <m:t>(</m:t>
                    </m:r>
                    <m:r>
                      <a:rPr kumimoji="0" lang="en-US" sz="2200" b="0" i="1" u="none" strike="noStrike" kern="1200" cap="none" spc="0" normalizeH="0" baseline="0" noProof="0">
                        <a:ln>
                          <a:noFill/>
                        </a:ln>
                        <a:solidFill>
                          <a:srgbClr val="000000"/>
                        </a:solidFill>
                        <a:effectLst/>
                        <a:uLnTx/>
                        <a:uFillTx/>
                        <a:latin typeface="Cambria Math" panose="02040503050406030204" pitchFamily="18" charset="0"/>
                        <a:cs typeface="NVIDIA Sans" panose="020B0503020203020204" pitchFamily="34" charset="0"/>
                      </a:rPr>
                      <m:t>𝜋</m:t>
                    </m:r>
                    <m:r>
                      <a:rPr kumimoji="0" lang="en-US" sz="2200" b="0" i="1" u="none" strike="noStrike" kern="1200" cap="none" spc="0" normalizeH="0" baseline="0" noProof="0">
                        <a:ln>
                          <a:noFill/>
                        </a:ln>
                        <a:solidFill>
                          <a:srgbClr val="000000"/>
                        </a:solidFill>
                        <a:effectLst/>
                        <a:uLnTx/>
                        <a:uFillTx/>
                        <a:latin typeface="Cambria Math" panose="02040503050406030204" pitchFamily="18" charset="0"/>
                        <a:cs typeface="NVIDIA Sans" panose="020B0503020203020204" pitchFamily="34" charset="0"/>
                      </a:rPr>
                      <m:t>) </m:t>
                    </m:r>
                  </m:oMath>
                </a14:m>
                <a:r>
                  <a:rPr kumimoji="0" lang="en-US" sz="2200" b="0" i="0" u="none" strike="noStrike" kern="1200" cap="none" spc="0" normalizeH="0" baseline="0" noProof="0" dirty="0">
                    <a:ln>
                      <a:noFill/>
                    </a:ln>
                    <a:solidFill>
                      <a:srgbClr val="000000"/>
                    </a:solidFill>
                    <a:effectLst/>
                    <a:uLnTx/>
                    <a:uFillTx/>
                    <a:latin typeface="Palatino Linotype" panose="02040502050505030304" pitchFamily="18" charset="0"/>
                    <a:ea typeface="MS PGothic" pitchFamily="34" charset="-128"/>
                    <a:cs typeface="NVIDIA Sans" panose="020B0503020203020204" pitchFamily="34" charset="0"/>
                  </a:rPr>
                  <a:t>of the trajectory </a:t>
                </a:r>
                <a14:m>
                  <m:oMath xmlns:m="http://schemas.openxmlformats.org/officeDocument/2006/math">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𝜏</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𝜋</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 </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𝜏</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m:t>
                    </m:r>
                    <m:sSub>
                      <m:sSub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ctrlPr>
                      </m:sSubPr>
                      <m:e>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𝑠</m:t>
                        </m:r>
                      </m:e>
                      <m: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𝑡</m:t>
                        </m:r>
                      </m:sub>
                    </m:s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 </m:t>
                    </m:r>
                    <m:sSub>
                      <m:sSub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ctrlPr>
                      </m:sSubPr>
                      <m:e>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𝑎</m:t>
                        </m:r>
                      </m:e>
                      <m: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𝑡</m:t>
                        </m:r>
                      </m:sub>
                    </m:s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 …, </m:t>
                    </m:r>
                    <m:sSub>
                      <m:sSub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ctrlPr>
                      </m:sSubPr>
                      <m:e>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𝑠</m:t>
                        </m:r>
                      </m:e>
                      <m: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𝑡</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𝑛</m:t>
                        </m:r>
                      </m:sub>
                    </m:s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m:t>
                    </m:r>
                    <m:sSub>
                      <m:sSubPr>
                        <m:ctrlP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ctrlPr>
                      </m:sSubPr>
                      <m:e>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𝑎</m:t>
                        </m:r>
                      </m:e>
                      <m: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𝑡</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m:t>
                        </m:r>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𝑛</m:t>
                        </m:r>
                      </m:sub>
                    </m:sSub>
                    <m:r>
                      <a:rPr kumimoji="0" lang="en-US" sz="2200" b="0" i="1" u="none" strike="noStrike" kern="1200" cap="none" spc="0" normalizeH="0" baseline="0" noProof="0" smtClean="0">
                        <a:ln>
                          <a:noFill/>
                        </a:ln>
                        <a:solidFill>
                          <a:srgbClr val="000000"/>
                        </a:solidFill>
                        <a:effectLst/>
                        <a:uLnTx/>
                        <a:uFillTx/>
                        <a:latin typeface="Cambria Math" panose="02040503050406030204" pitchFamily="18" charset="0"/>
                        <a:cs typeface="NVIDIA Sans" panose="020B0503020203020204" pitchFamily="34" charset="0"/>
                      </a:rPr>
                      <m:t>}</m:t>
                    </m:r>
                  </m:oMath>
                </a14:m>
                <a:r>
                  <a:rPr kumimoji="0" lang="en-US" sz="2200" b="0" i="0" u="none" strike="noStrike" kern="1200" cap="none" spc="0" normalizeH="0" baseline="0" noProof="0" dirty="0">
                    <a:ln>
                      <a:noFill/>
                    </a:ln>
                    <a:solidFill>
                      <a:srgbClr val="000000"/>
                    </a:solidFill>
                    <a:effectLst/>
                    <a:uLnTx/>
                    <a:uFillTx/>
                    <a:latin typeface="Palatino Linotype" panose="02040502050505030304" pitchFamily="18" charset="0"/>
                    <a:ea typeface="MS PGothic" pitchFamily="34" charset="-128"/>
                    <a:cs typeface="NVIDIA Sans" panose="020B0503020203020204" pitchFamily="34" charset="0"/>
                  </a:rPr>
                  <a:t>.</a:t>
                </a:r>
              </a:p>
            </p:txBody>
          </p:sp>
        </mc:Choice>
        <mc:Fallback xmlns="">
          <p:sp>
            <p:nvSpPr>
              <p:cNvPr id="90" name="TextBox 89">
                <a:extLst>
                  <a:ext uri="{FF2B5EF4-FFF2-40B4-BE49-F238E27FC236}">
                    <a16:creationId xmlns:a16="http://schemas.microsoft.com/office/drawing/2014/main" id="{CE268E0F-4415-6103-89BF-5B5143A1040F}"/>
                  </a:ext>
                </a:extLst>
              </p:cNvPr>
              <p:cNvSpPr txBox="1">
                <a:spLocks noRot="1" noChangeAspect="1" noMove="1" noResize="1" noEditPoints="1" noAdjustHandles="1" noChangeArrowheads="1" noChangeShapeType="1" noTextEdit="1"/>
              </p:cNvSpPr>
              <p:nvPr/>
            </p:nvSpPr>
            <p:spPr>
              <a:xfrm>
                <a:off x="8373664" y="7672643"/>
                <a:ext cx="9291023" cy="769441"/>
              </a:xfrm>
              <a:prstGeom prst="rect">
                <a:avLst/>
              </a:prstGeom>
              <a:blipFill>
                <a:blip r:embed="rId20"/>
                <a:stretch>
                  <a:fillRect l="-853" t="-5556" r="-1575" b="-15079"/>
                </a:stretch>
              </a:blipFill>
            </p:spPr>
            <p:txBody>
              <a:bodyPr/>
              <a:lstStyle/>
              <a:p>
                <a:r>
                  <a:rPr lang="en-IN">
                    <a:noFill/>
                  </a:rPr>
                  <a:t> </a:t>
                </a:r>
              </a:p>
            </p:txBody>
          </p:sp>
        </mc:Fallback>
      </mc:AlternateContent>
      <p:pic>
        <p:nvPicPr>
          <p:cNvPr id="33" name="Picture 32">
            <a:extLst>
              <a:ext uri="{FF2B5EF4-FFF2-40B4-BE49-F238E27FC236}">
                <a16:creationId xmlns:a16="http://schemas.microsoft.com/office/drawing/2014/main" id="{B0109DA2-71F7-DA17-7BC7-63D72F100AEC}"/>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2724330" y="5401596"/>
            <a:ext cx="3886416" cy="3940977"/>
          </a:xfrm>
          <a:prstGeom prst="rect">
            <a:avLst/>
          </a:prstGeom>
        </p:spPr>
      </p:pic>
      <p:pic>
        <p:nvPicPr>
          <p:cNvPr id="28" name="Graphic 27">
            <a:extLst>
              <a:ext uri="{FF2B5EF4-FFF2-40B4-BE49-F238E27FC236}">
                <a16:creationId xmlns:a16="http://schemas.microsoft.com/office/drawing/2014/main" id="{4B45289A-10AE-4388-892F-823124E3381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4831814" y="406238"/>
            <a:ext cx="2180890" cy="2180890"/>
          </a:xfrm>
          <a:prstGeom prst="rect">
            <a:avLst/>
          </a:prstGeom>
        </p:spPr>
      </p:pic>
      <p:pic>
        <p:nvPicPr>
          <p:cNvPr id="35" name="Picture 34">
            <a:extLst>
              <a:ext uri="{FF2B5EF4-FFF2-40B4-BE49-F238E27FC236}">
                <a16:creationId xmlns:a16="http://schemas.microsoft.com/office/drawing/2014/main" id="{91C5E0C0-AF0F-8727-DAFE-1BC9ED378CD5}"/>
              </a:ext>
            </a:extLst>
          </p:cNvPr>
          <p:cNvPicPr>
            <a:picLocks noChangeAspect="1"/>
          </p:cNvPicPr>
          <p:nvPr/>
        </p:nvPicPr>
        <p:blipFill rotWithShape="1">
          <a:blip r:embed="rId24"/>
          <a:srcRect l="2311" t="7627" r="2358" b="14678"/>
          <a:stretch/>
        </p:blipFill>
        <p:spPr>
          <a:xfrm>
            <a:off x="8411767" y="17982191"/>
            <a:ext cx="9214815" cy="890092"/>
          </a:xfrm>
          <a:prstGeom prst="rect">
            <a:avLst/>
          </a:prstGeom>
        </p:spPr>
      </p:pic>
    </p:spTree>
    <p:extLst>
      <p:ext uri="{BB962C8B-B14F-4D97-AF65-F5344CB8AC3E}">
        <p14:creationId xmlns:p14="http://schemas.microsoft.com/office/powerpoint/2010/main" val="3052383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itle &amp; Bullet">
  <a:themeElements>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600" dirty="0" err="1"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UWCTRL">
      <a:dk1>
        <a:srgbClr val="000000"/>
      </a:dk1>
      <a:lt1>
        <a:srgbClr val="FFFFFF"/>
      </a:lt1>
      <a:dk2>
        <a:srgbClr val="85754D"/>
      </a:dk2>
      <a:lt2>
        <a:srgbClr val="E7E6E6"/>
      </a:lt2>
      <a:accent1>
        <a:srgbClr val="1F77B3"/>
      </a:accent1>
      <a:accent2>
        <a:srgbClr val="FF7F0E"/>
      </a:accent2>
      <a:accent3>
        <a:srgbClr val="2CA02C"/>
      </a:accent3>
      <a:accent4>
        <a:srgbClr val="D62728"/>
      </a:accent4>
      <a:accent5>
        <a:srgbClr val="9367BD"/>
      </a:accent5>
      <a:accent6>
        <a:srgbClr val="8C564B"/>
      </a:accent6>
      <a:hlink>
        <a:srgbClr val="B7A579"/>
      </a:hlink>
      <a:folHlink>
        <a:srgbClr val="4B2E83"/>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UWCTRL">
      <a:dk1>
        <a:srgbClr val="000000"/>
      </a:dk1>
      <a:lt1>
        <a:srgbClr val="FFFFFF"/>
      </a:lt1>
      <a:dk2>
        <a:srgbClr val="85754D"/>
      </a:dk2>
      <a:lt2>
        <a:srgbClr val="E7E6E6"/>
      </a:lt2>
      <a:accent1>
        <a:srgbClr val="1F77B3"/>
      </a:accent1>
      <a:accent2>
        <a:srgbClr val="FF7F0E"/>
      </a:accent2>
      <a:accent3>
        <a:srgbClr val="2CA02C"/>
      </a:accent3>
      <a:accent4>
        <a:srgbClr val="D62728"/>
      </a:accent4>
      <a:accent5>
        <a:srgbClr val="9367BD"/>
      </a:accent5>
      <a:accent6>
        <a:srgbClr val="8C564B"/>
      </a:accent6>
      <a:hlink>
        <a:srgbClr val="B7A579"/>
      </a:hlink>
      <a:folHlink>
        <a:srgbClr val="4B2E83"/>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rl_presentation_template" id="{642A6A93-03E7-244A-8A29-3CE2BCDC6B96}" vid="{C3B85FDA-3744-7842-9474-9BA1D29CA60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Corp_PPT_Template_LIGHT_NEW</Template>
  <TotalTime>5523</TotalTime>
  <Words>733</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Calibri</vt:lpstr>
      <vt:lpstr>Cambria Math</vt:lpstr>
      <vt:lpstr>Corbel</vt:lpstr>
      <vt:lpstr>NVIDIA Sans</vt:lpstr>
      <vt:lpstr>Palatino Linotype</vt:lpstr>
      <vt:lpstr>Trebuchet MS</vt:lpstr>
      <vt:lpstr>Title &amp; Bullet</vt:lpstr>
      <vt:lpstr>Office Theme</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Kehong Lu</dc:creator>
  <cp:lastModifiedBy>Sriram Kodey</cp:lastModifiedBy>
  <cp:revision>123</cp:revision>
  <dcterms:created xsi:type="dcterms:W3CDTF">2020-11-10T21:09:30Z</dcterms:created>
  <dcterms:modified xsi:type="dcterms:W3CDTF">2024-05-30T01:27:33Z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kehongl@nvidia.com</vt:lpwstr>
  </property>
  <property fmtid="{D5CDD505-2E9C-101B-9397-08002B2CF9AE}" pid="5" name="MSIP_Label_6b558183-044c-4105-8d9c-cea02a2a3d86_SetDate">
    <vt:lpwstr>2020-11-10T22:59:00.2972000Z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Manual</vt:lpwstr>
  </property>
  <property fmtid="{D5CDD505-2E9C-101B-9397-08002B2CF9AE}" pid="9" name="Sensitivity">
    <vt:lpwstr>Unrestricted</vt:lpwstr>
  </property>
</Properties>
</file>