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9/30/2023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9/30/2023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612F-05A1-9E46-96F7-5F940A6669AD}"/>
              </a:ext>
            </a:extLst>
          </p:cNvPr>
          <p:cNvSpPr>
            <a:spLocks noGrp="1"/>
          </p:cNvSpPr>
          <p:nvPr>
            <p:ph type="ctrTitle"/>
          </p:nvPr>
        </p:nvSpPr>
        <p:spPr>
          <a:xfrm>
            <a:off x="1876424" y="2661800"/>
            <a:ext cx="8791575" cy="1655762"/>
          </a:xfrm>
        </p:spPr>
        <p:txBody>
          <a:bodyPr/>
          <a:lstStyle/>
          <a:p>
            <a:r>
              <a:rPr lang="en-US" b="1" dirty="0"/>
              <a:t>media streaming with </a:t>
            </a:r>
            <a:r>
              <a:rPr lang="en-US" b="1" dirty="0" err="1"/>
              <a:t>ibm</a:t>
            </a:r>
            <a:r>
              <a:rPr lang="en-US" b="1" dirty="0"/>
              <a:t> cloud video streaming</a:t>
            </a:r>
          </a:p>
        </p:txBody>
      </p:sp>
      <p:sp>
        <p:nvSpPr>
          <p:cNvPr id="3" name="Subtitle 2">
            <a:extLst>
              <a:ext uri="{FF2B5EF4-FFF2-40B4-BE49-F238E27FC236}">
                <a16:creationId xmlns:a16="http://schemas.microsoft.com/office/drawing/2014/main" id="{10EE4E6A-3E15-CEF8-E7B9-DF61664066AD}"/>
              </a:ext>
            </a:extLst>
          </p:cNvPr>
          <p:cNvSpPr>
            <a:spLocks noGrp="1"/>
          </p:cNvSpPr>
          <p:nvPr>
            <p:ph type="subTitle" idx="1"/>
          </p:nvPr>
        </p:nvSpPr>
        <p:spPr>
          <a:xfrm>
            <a:off x="1964529" y="1902029"/>
            <a:ext cx="8100407" cy="2827421"/>
          </a:xfrm>
        </p:spPr>
        <p:txBody>
          <a:bodyPr/>
          <a:lstStyle/>
          <a:p>
            <a:endParaRPr lang="en-US" dirty="0"/>
          </a:p>
        </p:txBody>
      </p:sp>
    </p:spTree>
    <p:extLst>
      <p:ext uri="{BB962C8B-B14F-4D97-AF65-F5344CB8AC3E}">
        <p14:creationId xmlns:p14="http://schemas.microsoft.com/office/powerpoint/2010/main" val="3122532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C90A8-B04E-CA37-A046-D4C81B14105F}"/>
              </a:ext>
            </a:extLst>
          </p:cNvPr>
          <p:cNvSpPr>
            <a:spLocks noGrp="1"/>
          </p:cNvSpPr>
          <p:nvPr>
            <p:ph type="title"/>
          </p:nvPr>
        </p:nvSpPr>
        <p:spPr>
          <a:xfrm>
            <a:off x="4170948" y="83181"/>
            <a:ext cx="7209188" cy="1093240"/>
          </a:xfrm>
        </p:spPr>
        <p:txBody>
          <a:bodyPr/>
          <a:lstStyle/>
          <a:p>
            <a:r>
              <a:rPr lang="en-US" dirty="0"/>
              <a:t>Introduction</a:t>
            </a:r>
          </a:p>
        </p:txBody>
      </p:sp>
      <p:sp>
        <p:nvSpPr>
          <p:cNvPr id="3" name="Content Placeholder 2">
            <a:extLst>
              <a:ext uri="{FF2B5EF4-FFF2-40B4-BE49-F238E27FC236}">
                <a16:creationId xmlns:a16="http://schemas.microsoft.com/office/drawing/2014/main" id="{DB4710A3-DD61-B7A8-4160-207FBCB704C5}"/>
              </a:ext>
            </a:extLst>
          </p:cNvPr>
          <p:cNvSpPr>
            <a:spLocks noGrp="1"/>
          </p:cNvSpPr>
          <p:nvPr>
            <p:ph idx="1"/>
          </p:nvPr>
        </p:nvSpPr>
        <p:spPr>
          <a:xfrm>
            <a:off x="1143000" y="1509147"/>
            <a:ext cx="9905999" cy="4848280"/>
          </a:xfrm>
        </p:spPr>
        <p:txBody>
          <a:bodyPr>
            <a:noAutofit/>
          </a:bodyPr>
          <a:lstStyle/>
          <a:p>
            <a:r>
              <a:rPr lang="en-US" sz="2800" b="1"/>
              <a:t>Streaming media is video or audio content sent in compressed form over the internet and played immediately over a user's device, rather than being saved to the device hard drive or solid-state drive. During the streaming process, the media file that's played on the user's device is retrieved from a remote location and transmitted continuously over the internet using a wired or wireless connection.</a:t>
            </a:r>
          </a:p>
        </p:txBody>
      </p:sp>
    </p:spTree>
    <p:extLst>
      <p:ext uri="{BB962C8B-B14F-4D97-AF65-F5344CB8AC3E}">
        <p14:creationId xmlns:p14="http://schemas.microsoft.com/office/powerpoint/2010/main" val="1846383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5E119-AAB4-A592-2915-AE6B1F302919}"/>
              </a:ext>
            </a:extLst>
          </p:cNvPr>
          <p:cNvSpPr>
            <a:spLocks noGrp="1"/>
          </p:cNvSpPr>
          <p:nvPr>
            <p:ph type="title"/>
          </p:nvPr>
        </p:nvSpPr>
        <p:spPr>
          <a:xfrm>
            <a:off x="3838220" y="-296477"/>
            <a:ext cx="4765101" cy="2162114"/>
          </a:xfrm>
        </p:spPr>
        <p:txBody>
          <a:bodyPr>
            <a:normAutofit/>
          </a:bodyPr>
          <a:lstStyle/>
          <a:p>
            <a:r>
              <a:rPr lang="en-US" dirty="0"/>
              <a:t>Media streaming</a:t>
            </a:r>
          </a:p>
        </p:txBody>
      </p:sp>
      <p:sp>
        <p:nvSpPr>
          <p:cNvPr id="3" name="Content Placeholder 2">
            <a:extLst>
              <a:ext uri="{FF2B5EF4-FFF2-40B4-BE49-F238E27FC236}">
                <a16:creationId xmlns:a16="http://schemas.microsoft.com/office/drawing/2014/main" id="{767F9658-FAE5-9BEF-3CCC-67E66FD2CF12}"/>
              </a:ext>
            </a:extLst>
          </p:cNvPr>
          <p:cNvSpPr>
            <a:spLocks noGrp="1"/>
          </p:cNvSpPr>
          <p:nvPr>
            <p:ph idx="1"/>
          </p:nvPr>
        </p:nvSpPr>
        <p:spPr>
          <a:xfrm>
            <a:off x="1267770" y="1509146"/>
            <a:ext cx="9905999" cy="4289777"/>
          </a:xfrm>
        </p:spPr>
        <p:txBody>
          <a:bodyPr>
            <a:normAutofit/>
          </a:bodyPr>
          <a:lstStyle/>
          <a:p>
            <a:pPr fontAlgn="base"/>
            <a:r>
              <a:rPr lang="en-GB" b="1" i="0" dirty="0">
                <a:effectLst/>
                <a:latin typeface="inherit"/>
              </a:rPr>
              <a:t>Streaming media</a:t>
            </a:r>
            <a:r>
              <a:rPr lang="en-GB" b="0" i="0" dirty="0">
                <a:effectLst/>
                <a:latin typeface="-apple-system"/>
              </a:rPr>
              <a:t> is </a:t>
            </a:r>
            <a:r>
              <a:rPr lang="en-GB" dirty="0">
                <a:latin typeface="inherit"/>
              </a:rPr>
              <a:t>multi</a:t>
            </a:r>
            <a:r>
              <a:rPr lang="en-US" dirty="0">
                <a:latin typeface="inherit"/>
              </a:rPr>
              <a:t> media</a:t>
            </a:r>
            <a:r>
              <a:rPr lang="en-GB" b="0" i="0" dirty="0">
                <a:effectLst/>
                <a:latin typeface="-apple-system"/>
              </a:rPr>
              <a:t> for playback using an offline or online </a:t>
            </a:r>
            <a:r>
              <a:rPr lang="en-GB" dirty="0">
                <a:latin typeface="inherit"/>
              </a:rPr>
              <a:t>media</a:t>
            </a:r>
            <a:r>
              <a:rPr lang="en-US" dirty="0">
                <a:latin typeface="inherit"/>
              </a:rPr>
              <a:t> </a:t>
            </a:r>
            <a:r>
              <a:rPr lang="en-GB" dirty="0" err="1">
                <a:latin typeface="inherit"/>
              </a:rPr>
              <a:t>playe</a:t>
            </a:r>
            <a:r>
              <a:rPr lang="en-US" dirty="0">
                <a:latin typeface="inherit"/>
              </a:rPr>
              <a:t>r.</a:t>
            </a:r>
            <a:r>
              <a:rPr lang="en-GB" b="0" i="0" dirty="0">
                <a:effectLst/>
                <a:latin typeface="-apple-system"/>
              </a:rPr>
              <a:t> Technically, the stream is delivered and consumed in a continuous manner from a </a:t>
            </a:r>
            <a:r>
              <a:rPr lang="en-GB" dirty="0">
                <a:latin typeface="inherit"/>
              </a:rPr>
              <a:t>client</a:t>
            </a:r>
            <a:r>
              <a:rPr lang="en-US" dirty="0">
                <a:latin typeface="-apple-system"/>
              </a:rPr>
              <a:t>,</a:t>
            </a:r>
            <a:r>
              <a:rPr lang="en-GB" b="0" i="0" dirty="0">
                <a:effectLst/>
                <a:latin typeface="-apple-system"/>
              </a:rPr>
              <a:t> with little or no intermediate storage in network elements. </a:t>
            </a:r>
            <a:r>
              <a:rPr lang="en-GB" b="0" i="1" dirty="0">
                <a:effectLst/>
                <a:latin typeface="inherit"/>
              </a:rPr>
              <a:t>Streaming</a:t>
            </a:r>
            <a:r>
              <a:rPr lang="en-GB" b="0" i="0" dirty="0">
                <a:effectLst/>
                <a:latin typeface="-apple-system"/>
              </a:rPr>
              <a:t> refers to the delivery method of content, rather</a:t>
            </a:r>
            <a:r>
              <a:rPr lang="en-US" b="0" i="0" dirty="0">
                <a:effectLst/>
                <a:latin typeface="-apple-system"/>
              </a:rPr>
              <a:t> than the content itself.</a:t>
            </a:r>
          </a:p>
          <a:p>
            <a:pPr fontAlgn="base"/>
            <a:r>
              <a:rPr lang="en-US" b="0" i="0" dirty="0">
                <a:effectLst/>
                <a:latin typeface="-apple-system"/>
              </a:rPr>
              <a:t>Distinguishing</a:t>
            </a:r>
            <a:r>
              <a:rPr lang="en-GB" b="0" i="0" dirty="0">
                <a:effectLst/>
                <a:latin typeface="-apple-system"/>
              </a:rPr>
              <a:t> delivery method from the media applies specifically to </a:t>
            </a:r>
            <a:r>
              <a:rPr lang="en-GB" dirty="0">
                <a:latin typeface="inherit"/>
              </a:rPr>
              <a:t>telecommunications network</a:t>
            </a:r>
            <a:r>
              <a:rPr lang="en-US" dirty="0">
                <a:latin typeface="inherit"/>
              </a:rPr>
              <a:t>s </a:t>
            </a:r>
            <a:r>
              <a:rPr lang="en-GB" b="0" i="0" dirty="0">
                <a:effectLst/>
                <a:latin typeface="-apple-system"/>
              </a:rPr>
              <a:t>as most of the traditional media delivery systems</a:t>
            </a:r>
            <a:r>
              <a:rPr lang="en-US" b="0" i="0" dirty="0">
                <a:effectLst/>
                <a:latin typeface="-apple-system"/>
              </a:rPr>
              <a:t>.</a:t>
            </a:r>
            <a:r>
              <a:rPr lang="en-GB" b="0" i="0" dirty="0">
                <a:effectLst/>
                <a:latin typeface="-apple-system"/>
              </a:rPr>
              <a:t>There are challenges with streaming content on the </a:t>
            </a:r>
            <a:r>
              <a:rPr lang="en-GB" dirty="0">
                <a:latin typeface="inherit"/>
              </a:rPr>
              <a:t>Internet</a:t>
            </a:r>
            <a:r>
              <a:rPr lang="en-US" dirty="0">
                <a:latin typeface="-apple-system"/>
              </a:rPr>
              <a:t>.</a:t>
            </a:r>
            <a:endParaRPr lang="en-GB" b="0" i="0" dirty="0">
              <a:effectLst/>
              <a:latin typeface="-apple-system"/>
            </a:endParaRPr>
          </a:p>
          <a:p>
            <a:endParaRPr lang="en-US" dirty="0"/>
          </a:p>
        </p:txBody>
      </p:sp>
    </p:spTree>
    <p:extLst>
      <p:ext uri="{BB962C8B-B14F-4D97-AF65-F5344CB8AC3E}">
        <p14:creationId xmlns:p14="http://schemas.microsoft.com/office/powerpoint/2010/main" val="3641946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5B81D-177E-A031-12C8-494965E2B73E}"/>
              </a:ext>
            </a:extLst>
          </p:cNvPr>
          <p:cNvSpPr>
            <a:spLocks noGrp="1"/>
          </p:cNvSpPr>
          <p:nvPr>
            <p:ph type="title"/>
          </p:nvPr>
        </p:nvSpPr>
        <p:spPr>
          <a:xfrm>
            <a:off x="2887580" y="380257"/>
            <a:ext cx="8543906" cy="1081357"/>
          </a:xfrm>
        </p:spPr>
        <p:txBody>
          <a:bodyPr/>
          <a:lstStyle/>
          <a:p>
            <a:r>
              <a:rPr lang="en-US" dirty="0"/>
              <a:t>Diagrammatic representation</a:t>
            </a:r>
          </a:p>
        </p:txBody>
      </p:sp>
      <p:pic>
        <p:nvPicPr>
          <p:cNvPr id="4" name="Picture 4">
            <a:extLst>
              <a:ext uri="{FF2B5EF4-FFF2-40B4-BE49-F238E27FC236}">
                <a16:creationId xmlns:a16="http://schemas.microsoft.com/office/drawing/2014/main" id="{319EDC17-872C-D2D9-8B84-CCAD52BFE5F9}"/>
              </a:ext>
            </a:extLst>
          </p:cNvPr>
          <p:cNvPicPr>
            <a:picLocks noGrp="1" noChangeAspect="1"/>
          </p:cNvPicPr>
          <p:nvPr>
            <p:ph idx="1"/>
          </p:nvPr>
        </p:nvPicPr>
        <p:blipFill>
          <a:blip r:embed="rId2"/>
          <a:stretch>
            <a:fillRect/>
          </a:stretch>
        </p:blipFill>
        <p:spPr>
          <a:xfrm>
            <a:off x="1141412" y="1247720"/>
            <a:ext cx="10028645" cy="4800748"/>
          </a:xfrm>
        </p:spPr>
      </p:pic>
    </p:spTree>
    <p:extLst>
      <p:ext uri="{BB962C8B-B14F-4D97-AF65-F5344CB8AC3E}">
        <p14:creationId xmlns:p14="http://schemas.microsoft.com/office/powerpoint/2010/main" val="2853066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5AD70-6E58-9559-17CF-63980202056D}"/>
              </a:ext>
            </a:extLst>
          </p:cNvPr>
          <p:cNvSpPr>
            <a:spLocks noGrp="1"/>
          </p:cNvSpPr>
          <p:nvPr>
            <p:ph type="title"/>
          </p:nvPr>
        </p:nvSpPr>
        <p:spPr>
          <a:xfrm>
            <a:off x="4028351" y="353818"/>
            <a:ext cx="6389258" cy="1164537"/>
          </a:xfrm>
        </p:spPr>
        <p:txBody>
          <a:bodyPr/>
          <a:lstStyle/>
          <a:p>
            <a:r>
              <a:rPr lang="en-US" dirty="0"/>
              <a:t>Video streaming</a:t>
            </a:r>
          </a:p>
        </p:txBody>
      </p:sp>
      <p:sp>
        <p:nvSpPr>
          <p:cNvPr id="3" name="Content Placeholder 2">
            <a:extLst>
              <a:ext uri="{FF2B5EF4-FFF2-40B4-BE49-F238E27FC236}">
                <a16:creationId xmlns:a16="http://schemas.microsoft.com/office/drawing/2014/main" id="{FEC6BF2C-9288-4CD2-84E8-79CE6655C78A}"/>
              </a:ext>
            </a:extLst>
          </p:cNvPr>
          <p:cNvSpPr>
            <a:spLocks noGrp="1"/>
          </p:cNvSpPr>
          <p:nvPr>
            <p:ph idx="1"/>
          </p:nvPr>
        </p:nvSpPr>
        <p:spPr>
          <a:xfrm>
            <a:off x="1521670" y="1806221"/>
            <a:ext cx="9905999" cy="4115692"/>
          </a:xfrm>
        </p:spPr>
        <p:txBody>
          <a:bodyPr/>
          <a:lstStyle/>
          <a:p>
            <a:r>
              <a:rPr lang="en-GB" b="0" i="0">
                <a:effectLst/>
                <a:latin typeface="Inter"/>
              </a:rPr>
              <a:t>A cloud video streaming service streams and stores your video data (or someone else's video data) in the cloud. A good cloud video streaming service will host video, deliver it reliably whenever you want, be scalable and able to reach millions with its content. Some popular cloud video streaming services include Netflix and Hulu, but they can also include services like YouTube, Vimeo and api.video.</a:t>
            </a:r>
            <a:endParaRPr lang="en-US"/>
          </a:p>
        </p:txBody>
      </p:sp>
    </p:spTree>
    <p:extLst>
      <p:ext uri="{BB962C8B-B14F-4D97-AF65-F5344CB8AC3E}">
        <p14:creationId xmlns:p14="http://schemas.microsoft.com/office/powerpoint/2010/main" val="195140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D353C-A72E-4656-E184-406BB7C18437}"/>
              </a:ext>
            </a:extLst>
          </p:cNvPr>
          <p:cNvSpPr>
            <a:spLocks noGrp="1"/>
          </p:cNvSpPr>
          <p:nvPr>
            <p:ph type="title"/>
          </p:nvPr>
        </p:nvSpPr>
        <p:spPr>
          <a:xfrm>
            <a:off x="3042058" y="249543"/>
            <a:ext cx="8409375" cy="1200187"/>
          </a:xfrm>
        </p:spPr>
        <p:txBody>
          <a:bodyPr/>
          <a:lstStyle/>
          <a:p>
            <a:r>
              <a:rPr lang="en-US" dirty="0"/>
              <a:t>Diagrammatic representation</a:t>
            </a:r>
          </a:p>
        </p:txBody>
      </p:sp>
      <p:pic>
        <p:nvPicPr>
          <p:cNvPr id="4" name="Picture 4">
            <a:extLst>
              <a:ext uri="{FF2B5EF4-FFF2-40B4-BE49-F238E27FC236}">
                <a16:creationId xmlns:a16="http://schemas.microsoft.com/office/drawing/2014/main" id="{09264FD1-7366-356D-493E-8C760789672D}"/>
              </a:ext>
            </a:extLst>
          </p:cNvPr>
          <p:cNvPicPr>
            <a:picLocks noGrp="1" noChangeAspect="1"/>
          </p:cNvPicPr>
          <p:nvPr>
            <p:ph idx="1"/>
          </p:nvPr>
        </p:nvPicPr>
        <p:blipFill>
          <a:blip r:embed="rId2"/>
          <a:stretch>
            <a:fillRect/>
          </a:stretch>
        </p:blipFill>
        <p:spPr>
          <a:xfrm>
            <a:off x="2447906" y="1449730"/>
            <a:ext cx="7569497" cy="4907697"/>
          </a:xfrm>
        </p:spPr>
      </p:pic>
    </p:spTree>
    <p:extLst>
      <p:ext uri="{BB962C8B-B14F-4D97-AF65-F5344CB8AC3E}">
        <p14:creationId xmlns:p14="http://schemas.microsoft.com/office/powerpoint/2010/main" val="34414447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Circuit</vt:lpstr>
      <vt:lpstr>media streaming with ibm cloud video streaming</vt:lpstr>
      <vt:lpstr>Introduction</vt:lpstr>
      <vt:lpstr>Media streaming</vt:lpstr>
      <vt:lpstr>Diagrammatic representation</vt:lpstr>
      <vt:lpstr>Video streaming</vt:lpstr>
      <vt:lpstr>Diagrammatic representation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streaming with ibm cloud video streaming</dc:title>
  <dc:creator>Varsha M</dc:creator>
  <cp:lastModifiedBy>Varsha M</cp:lastModifiedBy>
  <cp:revision>1</cp:revision>
  <dcterms:created xsi:type="dcterms:W3CDTF">2023-09-30T07:03:03Z</dcterms:created>
  <dcterms:modified xsi:type="dcterms:W3CDTF">2023-09-30T08:27:46Z</dcterms:modified>
</cp:coreProperties>
</file>