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VARIANCE ANALYSIS (Portfolio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(Fortune Wheel)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2743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6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58578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47988"/>
            <a:ext cx="6905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3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962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49434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4100"/>
            <a:ext cx="3486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58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value/mean return of a portfolio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4029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5095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8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a portfolio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69" y="1600200"/>
            <a:ext cx="5942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mean and variance of the portfolio (Assume w1=0.25)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r1= 0.12, r2=0.15 and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81595"/>
            <a:ext cx="4181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74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4029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33738"/>
            <a:ext cx="8458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9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diversification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1771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4004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6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Diversification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281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Return                             </a:t>
            </a:r>
            <a:r>
              <a:rPr lang="en-US" sz="1800" b="1" dirty="0" smtClean="0"/>
              <a:t>Stock</a:t>
            </a:r>
          </a:p>
          <a:p>
            <a:pPr marL="0" indent="0">
              <a:buNone/>
            </a:pPr>
            <a:r>
              <a:rPr lang="en-US" b="1" dirty="0" smtClean="0"/>
              <a:t>                    </a:t>
            </a:r>
            <a:r>
              <a:rPr lang="en-US" sz="1600" b="1" dirty="0" smtClean="0"/>
              <a:t>Government Bond             </a:t>
            </a:r>
            <a:endParaRPr lang="en-US" sz="1600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Standard Deviation (Risk)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93469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57400" y="1143000"/>
            <a:ext cx="0" cy="279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28194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</a:t>
            </a:r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2105890" y="3004066"/>
            <a:ext cx="69273" cy="854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934691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Flipping a coin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flipH="1" flipV="1">
            <a:off x="2299855" y="193964"/>
            <a:ext cx="4710544" cy="36160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be a random variable with X1, X2, X3, X4 values and p1, p2, p3, p4 probabilities (respectively)</a:t>
            </a:r>
          </a:p>
          <a:p>
            <a:endParaRPr lang="en-US" dirty="0"/>
          </a:p>
          <a:p>
            <a:r>
              <a:rPr lang="en-US" dirty="0" smtClean="0"/>
              <a:t>E(X)= X1p1+X2p2+X3p3+X4p4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(X)= E(X^2)- [E(X)]^2</a:t>
            </a:r>
          </a:p>
          <a:p>
            <a:pPr marL="0" indent="0">
              <a:buNone/>
            </a:pPr>
            <a:r>
              <a:rPr lang="en-US" dirty="0" smtClean="0"/>
              <a:t>                =(X1^2)p1+(X2^2)p2+……. - </a:t>
            </a:r>
            <a:r>
              <a:rPr lang="en-US" dirty="0"/>
              <a:t>[E(X)]^2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7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Suppose we have n stock in a portfolio with equal weightage and each with equal </a:t>
            </a:r>
            <a:r>
              <a:rPr lang="en-US" sz="2700" dirty="0" err="1" smtClean="0"/>
              <a:t>sd</a:t>
            </a:r>
            <a:r>
              <a:rPr lang="en-US" sz="2700" dirty="0" smtClean="0"/>
              <a:t>=</a:t>
            </a:r>
            <a:r>
              <a:rPr lang="el-GR" sz="2700" dirty="0" smtClean="0"/>
              <a:t>σ</a:t>
            </a:r>
            <a:r>
              <a:rPr lang="en-US" sz="2700" dirty="0" smtClean="0"/>
              <a:t>. Further, covariance between each pair of stocks=0.3</a:t>
            </a:r>
            <a:r>
              <a:rPr lang="el-GR" sz="2700" dirty="0" smtClean="0"/>
              <a:t>σ</a:t>
            </a:r>
            <a:r>
              <a:rPr lang="en-US" sz="2700" dirty="0" smtClean="0"/>
              <a:t>^2.</a:t>
            </a:r>
            <a:br>
              <a:rPr lang="en-US" sz="2700" dirty="0" smtClean="0"/>
            </a:br>
            <a:r>
              <a:rPr lang="en-US" sz="2700" dirty="0" smtClean="0"/>
              <a:t>What is variance of the portfolio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7047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7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assets with different returns and risks (SD)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028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58293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48025"/>
            <a:ext cx="5867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l-GR" dirty="0"/>
              <a:t>ρ</a:t>
            </a:r>
            <a:r>
              <a:rPr lang="en-US" dirty="0" smtClean="0"/>
              <a:t>=+1</a:t>
            </a:r>
            <a:r>
              <a:rPr lang="en-US" dirty="0"/>
              <a:t>	</a:t>
            </a:r>
            <a:r>
              <a:rPr lang="en-US" dirty="0" smtClean="0"/>
              <a:t> (upper bound)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5943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64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l-GR" dirty="0" smtClean="0"/>
              <a:t>ρ</a:t>
            </a:r>
            <a:r>
              <a:rPr lang="en-US" dirty="0" smtClean="0"/>
              <a:t>=-1	(lower bound)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963069"/>
            <a:ext cx="6124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36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27" y="1600200"/>
            <a:ext cx="57695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450"/>
            <a:ext cx="1876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8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1953419"/>
            <a:ext cx="52673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4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Markowitz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2463006"/>
            <a:ext cx="3476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09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(Lagrange Formula)- Constrained Optimization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058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87782"/>
            <a:ext cx="5705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981450"/>
            <a:ext cx="87439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Expected value of number of spots for a rolled die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181350"/>
            <a:ext cx="3600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5895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3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Expectation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743200"/>
            <a:ext cx="785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428999"/>
            <a:ext cx="8943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7581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9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(Two random variables)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435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81337"/>
            <a:ext cx="3276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1895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7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Two Variables Variances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01997"/>
            <a:ext cx="6765061" cy="177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752600"/>
            <a:ext cx="329020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two variables are statistically independent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V(X+Y)= V(X)+V(Y)+0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die is rolled twice. Average of two numbers on surface is assumed to be a random variable Z.</a:t>
            </a:r>
          </a:p>
          <a:p>
            <a:pPr marL="0" indent="0">
              <a:buNone/>
            </a:pPr>
            <a:r>
              <a:rPr lang="en-US" dirty="0" smtClean="0"/>
              <a:t>Calculate the mean/expectation and variance of </a:t>
            </a:r>
          </a:p>
          <a:p>
            <a:pPr marL="0" indent="0">
              <a:buNone/>
            </a:pPr>
            <a:r>
              <a:rPr lang="en-US" dirty="0" smtClean="0"/>
              <a:t>Z.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2124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3324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42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217</Words>
  <Application>Microsoft Office PowerPoint</Application>
  <PresentationFormat>On-screen Show (4:3)</PresentationFormat>
  <Paragraphs>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Random Variable</vt:lpstr>
      <vt:lpstr>Numerical Example</vt:lpstr>
      <vt:lpstr>Properties of Expectation </vt:lpstr>
      <vt:lpstr>Covariance (Two random variables) </vt:lpstr>
      <vt:lpstr>Correlation Coefficient </vt:lpstr>
      <vt:lpstr>Sum of Two Variables Variances</vt:lpstr>
      <vt:lpstr>What if two variables are statistically independent </vt:lpstr>
      <vt:lpstr>Solution</vt:lpstr>
      <vt:lpstr>Example (Fortune Wheel)</vt:lpstr>
      <vt:lpstr>Solution</vt:lpstr>
      <vt:lpstr>PowerPoint Presentation</vt:lpstr>
      <vt:lpstr>Expected value/mean return of a portfolio</vt:lpstr>
      <vt:lpstr>Variance of a portfolio</vt:lpstr>
      <vt:lpstr>Calculate mean and variance of the portfolio (Assume w1=0.25)</vt:lpstr>
      <vt:lpstr>Solution</vt:lpstr>
      <vt:lpstr>Notion of diversification</vt:lpstr>
      <vt:lpstr>Diversification</vt:lpstr>
      <vt:lpstr>Efficient Frontier</vt:lpstr>
      <vt:lpstr>  Suppose we have n stock in a portfolio with equal weightage and each with equal sd=σ. Further, covariance between each pair of stocks=0.3σ^2. What is variance of the portfolio  </vt:lpstr>
      <vt:lpstr>Two assets with different returns and risks (SD)</vt:lpstr>
      <vt:lpstr>When ρ=+1  (upper bound)</vt:lpstr>
      <vt:lpstr>When ρ=-1 (lower bound)</vt:lpstr>
      <vt:lpstr>Efficient Frontier</vt:lpstr>
      <vt:lpstr>Efficient Frontier</vt:lpstr>
      <vt:lpstr>Markowitz Model</vt:lpstr>
      <vt:lpstr>Solution (Lagrange Formula)- Constrained 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19</cp:revision>
  <dcterms:created xsi:type="dcterms:W3CDTF">2006-08-16T00:00:00Z</dcterms:created>
  <dcterms:modified xsi:type="dcterms:W3CDTF">2020-09-02T06:18:58Z</dcterms:modified>
</cp:coreProperties>
</file>