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9A8-8B49-87E9-A788-E0F1648B0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2015-B37D-E2C4-3237-68DE09FF2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F4A5-E17A-CCF3-6673-475700CE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2844-FE02-7546-5F33-92077525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2280-B2D5-F8B6-90A7-4AEB2094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1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14CC-7A68-120F-9094-971B1F1E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04EA3-8C7D-0983-F9E9-373B78EB7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CC5E-C003-A0EF-F076-8D9D6544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7215-5950-75D5-04EA-5C7E71C2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5DE5-EC0F-2E38-AE83-0D1B11F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B1AE2-B43A-E82D-6A0E-159D90839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2A964-B341-65DA-E5BB-04570670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1981-A338-74DB-FEAE-79640AF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7F3B-393F-50CB-9F82-118A5A8D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D849-4C45-73F6-583A-0D584108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99CB-0036-A68E-DD31-2242EF5C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1CD1-850E-3B30-36F8-FD002D40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ED2C-AA81-A4DD-E463-27A06FA7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0438-96A4-4378-B152-8047CBB7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8DEE-D168-91AB-2027-CD4B5EAD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1630-941B-279F-FB12-40EA6196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F8F9-D73E-9767-6BC1-2695A787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870F-4B06-2847-57BB-79225A88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1539-C282-EA02-02F3-1AFF536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36D7-45B0-FCA1-CFCB-9DE72FFB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7695-9CA4-5ABA-F5D4-F7DC6F7C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A696-D853-1335-CE37-AFC335DD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AD314-91F1-02DD-3135-4E3F8AA2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9545-D40D-732A-3734-9899044B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CE12B-F8DA-0B8F-C224-117CEDF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B6CF-403B-69F6-D6C3-F8640D6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3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6249-C480-1F24-A4AF-7A0AC72F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07ED-DABB-D250-A081-1C4135F4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CC8E-202D-261D-CDA8-3EAF78F2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7796-B3F0-A8FC-C94F-8753165A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6D946-A977-524D-876B-FD2DCF33B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FDA61-4848-15A0-D595-595AFF19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156B5-9D5B-DF81-1023-4B5E56B5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5626-06BB-3ED0-CBFE-45A7265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941B-192A-49B9-3663-0C29B65A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FD04B-83C4-CB87-C6A5-213A00FC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08C2-C4B6-68BB-97FD-73845D7C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3FD7-380B-8819-7868-3BB06AE2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F8284-2CA9-99DE-DF6E-AD8E9EA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EDEAA-E3B5-00EB-8523-C023FA1F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FBCB-50F7-1046-6457-F5A97D2E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40E-5033-BA1C-3E9A-C8706292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0FAD-13B5-DB61-02B2-27798CC8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76EE-55C2-D07C-990C-8C2C81FA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0D5C-1E7C-E4BA-F3CF-9A1923AD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E4D2-5968-BF89-449D-BD6E993D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8076-F1A9-4E3E-4BA6-95D1B246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7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480-7244-31E2-9AC7-30EFDFD8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EF2F-5CF5-94A1-C035-635E84C3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37EB4-A48E-774B-1F58-6EA4B606C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1736-5FE5-02DC-194D-D84864EB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16DC1-6A4F-08D7-B39A-360E60A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F8132-6D8A-1FF6-D3CD-272F9E74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D0CC3-3CDD-F53B-9B85-8DB76686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25DF-5487-5613-C5D4-41FE772A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65A1-84F8-5FAE-636B-5C2F04E3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A27F-395B-4264-B28B-297D6F1A1E4E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F4D2-88EA-8508-B6A8-820A03D6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82AC-BC0E-ED06-4C0C-7A709C370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584E-E04D-4C67-8E89-3A3D07D18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6BD52-CBAC-6056-B766-49A0BBA4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10E0E-2E51-3914-786F-442B0D721D60}"/>
              </a:ext>
            </a:extLst>
          </p:cNvPr>
          <p:cNvSpPr txBox="1"/>
          <p:nvPr/>
        </p:nvSpPr>
        <p:spPr>
          <a:xfrm>
            <a:off x="354563" y="4954555"/>
            <a:ext cx="32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b="1" dirty="0">
                <a:solidFill>
                  <a:schemeClr val="bg1"/>
                </a:solidFill>
              </a:rPr>
              <a:t>By: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 Rahul V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 22CDR078</a:t>
            </a:r>
          </a:p>
        </p:txBody>
      </p:sp>
    </p:spTree>
    <p:extLst>
      <p:ext uri="{BB962C8B-B14F-4D97-AF65-F5344CB8AC3E}">
        <p14:creationId xmlns:p14="http://schemas.microsoft.com/office/powerpoint/2010/main" val="480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48D83-47CA-FC0F-8C2A-ED5EE508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CCB59-5A60-BF80-6DEC-C1991686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14DF3-4EA4-D15B-96F9-7EFC57B9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1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D5396-5BFD-5954-5ED7-037DC943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AC937-AE53-7F12-1BCA-71B3AFCB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68964-45F3-37C6-BB7A-2EF4AC14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0263A-F4AC-CCB7-2243-4B372BE2E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Ram</dc:creator>
  <cp:lastModifiedBy>Sri Ram</cp:lastModifiedBy>
  <cp:revision>1</cp:revision>
  <dcterms:created xsi:type="dcterms:W3CDTF">2023-06-18T15:09:56Z</dcterms:created>
  <dcterms:modified xsi:type="dcterms:W3CDTF">2023-06-18T15:12:25Z</dcterms:modified>
</cp:coreProperties>
</file>