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0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09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6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4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0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9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E996-22D7-4CCD-AE45-38C21A609A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BCFC2-DAFF-4D05-9975-B34DFE73C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6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CFDD-DA69-4C0F-8623-428D21D5B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Plant, Soil and Weed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3C007-8D09-47AE-A158-96D4D0CFB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473" y="4158629"/>
            <a:ext cx="9144000" cy="1655762"/>
          </a:xfrm>
        </p:spPr>
        <p:txBody>
          <a:bodyPr>
            <a:norm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 Team 6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Jagadeesh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Puvvula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Sriram Srinivasan, Thallon Pitchure</a:t>
            </a:r>
          </a:p>
        </p:txBody>
      </p:sp>
    </p:spTree>
    <p:extLst>
      <p:ext uri="{BB962C8B-B14F-4D97-AF65-F5344CB8AC3E}">
        <p14:creationId xmlns:p14="http://schemas.microsoft.com/office/powerpoint/2010/main" val="300429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1710-99C7-4885-BCBF-22AD8E21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 the RGB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4084-7A30-40A7-B03B-5261F25B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Simplified the given data</a:t>
            </a:r>
          </a:p>
          <a:p>
            <a:r>
              <a:rPr lang="en-US" sz="3200" dirty="0"/>
              <a:t>Set Image size</a:t>
            </a:r>
          </a:p>
          <a:p>
            <a:r>
              <a:rPr lang="en-US" sz="3200" dirty="0"/>
              <a:t>Convert to grayscale</a:t>
            </a:r>
          </a:p>
          <a:p>
            <a:r>
              <a:rPr lang="en-US" sz="3200" dirty="0"/>
              <a:t>Set Classification Categories (1-3)</a:t>
            </a:r>
          </a:p>
          <a:p>
            <a:r>
              <a:rPr lang="en-US" sz="3200" dirty="0"/>
              <a:t>Note: Converting RGB to hexadecimal value is a terrible idea</a:t>
            </a:r>
          </a:p>
        </p:txBody>
      </p:sp>
    </p:spTree>
    <p:extLst>
      <p:ext uri="{BB962C8B-B14F-4D97-AF65-F5344CB8AC3E}">
        <p14:creationId xmlns:p14="http://schemas.microsoft.com/office/powerpoint/2010/main" val="2458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555B-1278-46E0-BE87-9D9B0D6D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 &amp; Batch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DE82-D08F-4246-98B3-BD0170B1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Horizontal Flip</a:t>
            </a:r>
          </a:p>
          <a:p>
            <a:r>
              <a:rPr lang="en-US" sz="3200" dirty="0"/>
              <a:t>Rotation </a:t>
            </a:r>
          </a:p>
          <a:p>
            <a:r>
              <a:rPr lang="en-US" sz="3200" dirty="0"/>
              <a:t>Rescale</a:t>
            </a:r>
          </a:p>
          <a:p>
            <a:r>
              <a:rPr lang="en-US" sz="3200" dirty="0"/>
              <a:t>Sheer Range</a:t>
            </a:r>
          </a:p>
          <a:p>
            <a:r>
              <a:rPr lang="en-US" sz="3200" dirty="0"/>
              <a:t>Echo:- 10-150</a:t>
            </a:r>
          </a:p>
          <a:p>
            <a:r>
              <a:rPr lang="en-US" sz="3200" dirty="0"/>
              <a:t>Batch Size:- 10-16</a:t>
            </a:r>
          </a:p>
        </p:txBody>
      </p:sp>
    </p:spTree>
    <p:extLst>
      <p:ext uri="{BB962C8B-B14F-4D97-AF65-F5344CB8AC3E}">
        <p14:creationId xmlns:p14="http://schemas.microsoft.com/office/powerpoint/2010/main" val="225656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0CC4-D1E6-4FB1-8CFF-54C01429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7DDC-26B6-48A7-A5A3-DA5FC049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Using the Keras package we generated approx 98.33% accuracy with initial Kaggle submission</a:t>
            </a:r>
          </a:p>
          <a:p>
            <a:r>
              <a:rPr lang="en-US">
                <a:solidFill>
                  <a:schemeClr val="bg1"/>
                </a:solidFill>
              </a:rPr>
              <a:t>Xception Model took time 48 hours (including Tuning)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0102D-2E38-42DB-81FD-046DC8083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31" y="972608"/>
            <a:ext cx="4361239" cy="4900269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7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D840-1B95-4972-B431-282B963B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1666"/>
            <a:ext cx="10515600" cy="245659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14DE-6DD2-4008-BFB2-1974CF4F9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2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Plant, Soil and Weed Identification</vt:lpstr>
      <vt:lpstr>Preprocess the RGB data</vt:lpstr>
      <vt:lpstr>Data Augmentation &amp; Batch Size</vt:lpstr>
      <vt:lpstr>Final Predictions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Plant, Soil and Weed Identification</dc:title>
  <dc:creator>Sriram Srinivasan</dc:creator>
  <cp:lastModifiedBy>Sriram Srinivasan</cp:lastModifiedBy>
  <cp:revision>1</cp:revision>
  <dcterms:created xsi:type="dcterms:W3CDTF">2019-04-16T19:38:36Z</dcterms:created>
  <dcterms:modified xsi:type="dcterms:W3CDTF">2019-04-16T19:49:22Z</dcterms:modified>
</cp:coreProperties>
</file>