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riram Srinivas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16T01:47:36.925">
    <p:pos x="102" y="1076"/>
    <p:text>Please feel free to add more only based on Midwest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fcd8e7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fcd8e7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fcd8e7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fcd8e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fcd8e7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fcd8e7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fd382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fd382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031c0e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031c0e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fcd8e7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fcd8e7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fcd8e7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fcd8e7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fcd8e7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fcd8e7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031c0ea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031c0ea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Formulate a Successful Start-up in the Midwest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103200" y="3049450"/>
            <a:ext cx="63606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O'Brien Chin </a:t>
            </a:r>
            <a:endParaRPr sz="1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Nandini Meeraa Jayachandran </a:t>
            </a:r>
            <a:endParaRPr sz="1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Kelleyanne Jensen </a:t>
            </a:r>
            <a:endParaRPr sz="1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Sriram Srinivasan</a:t>
            </a:r>
            <a:endParaRPr b="1" sz="12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729450" y="785250"/>
            <a:ext cx="8095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</a:t>
            </a:r>
            <a:r>
              <a:rPr lang="en"/>
              <a:t>Startups</a:t>
            </a:r>
            <a:r>
              <a:rPr lang="en"/>
              <a:t> in the </a:t>
            </a:r>
            <a:r>
              <a:rPr lang="en"/>
              <a:t>Midwest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62000" y="1709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Proxibid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FlyWheel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Hudl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Spreetail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Auction Software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Opportunity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 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How to Formulate a Successful Start-up in the Midwest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rate of new entrepreneurs is 0.31 which means there are more than 500,000 people</a:t>
            </a:r>
            <a:r>
              <a:rPr lang="en"/>
              <a:t> starting a business</a:t>
            </a:r>
            <a:r>
              <a:rPr lang="en"/>
              <a:t> each month in United States.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many sources, more than 90% of all Internet business start-ups end in failure within</a:t>
            </a: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the first 120 days.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Ref:https://www.kauffman.org/kauffman-index/reporting/~/media/c9831094536646528ab012dcbd1f83be.ashx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https://www.chrisducker.com/internet-business-failures/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b="1" lang="en"/>
              <a:t>O</a:t>
            </a:r>
            <a:r>
              <a:rPr b="1" lang="en"/>
              <a:t>pen-ended approach</a:t>
            </a:r>
            <a:r>
              <a:rPr lang="en"/>
              <a:t> to collect data from startups owners and other experts in the field through interviews and survey to find the success factors.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We plan to analyse the responses and sort them into a class of elements and generate a schema to recommend the real </a:t>
            </a:r>
            <a:r>
              <a:rPr lang="en"/>
              <a:t>ingredients</a:t>
            </a:r>
            <a:r>
              <a:rPr lang="en"/>
              <a:t> for startup </a:t>
            </a:r>
            <a:r>
              <a:rPr lang="en"/>
              <a:t>success.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Steps 3: </a:t>
            </a:r>
            <a:r>
              <a:rPr lang="en"/>
              <a:t>Our result will be more comprehensive to figure out if our findings support the previous research from our literature reviews and text book.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is a startup?</a:t>
            </a:r>
            <a:r>
              <a:rPr lang="en"/>
              <a:t> Is it merely a young business. A newly established business. (Young Entrepreneur Council, 2015)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Successful Startup:</a:t>
            </a:r>
            <a:r>
              <a:rPr lang="en"/>
              <a:t> We consider the startup who cross the 3 year threshold and still is business making money to be successful.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with Ken Moreano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your customer (DO THE RESEARCH)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decisions must be based on findings in the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 to the data and pivot when the data demands 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Forget your emotional attachment to your idea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alliances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-35798" l="-171510" r="-15104" t="-150816"/>
          <a:stretch/>
        </p:blipFill>
        <p:spPr>
          <a:xfrm>
            <a:off x="280325" y="318775"/>
            <a:ext cx="9144001" cy="50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with Traci Williams Hancock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Director, Maverick Innovations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with 300+ technology start-ups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Recommends the Lean Start-up Methodology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Model Canvas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Customer feedback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Development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coachable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in your gaps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really hard work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Source: https://hbr.org/2013/05/why-the-lean-start-up-changes-everything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050" y="1195275"/>
            <a:ext cx="4015600" cy="3373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Survey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Focusing on factors of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Revenue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Validating the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Competitive</a:t>
            </a:r>
            <a:r>
              <a:rPr lang="en"/>
              <a:t> Advantage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Management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Luck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600" y="672500"/>
            <a:ext cx="3798500" cy="37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 Software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83682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3 years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generating profits has well established clients such as 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Offshore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Stable business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25" y="2571750"/>
            <a:ext cx="4718976" cy="1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Flywheel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WordPress hosting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Founders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Founded in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WordPress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Failures of existing startups by Rick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Survived 3 year Threshold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50" y="2156587"/>
            <a:ext cx="3610851" cy="8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https://www.kauffman.org/kauffman-index/reporting/~/media/c9831094536646528ab012dcbd1f83be.ashx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https://www.chrisducker.com/internet-business-failures/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https://hbr.org/2013/05/why-the-lean-start-up-changes-everything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