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513"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746A47-FCE4-4DEA-8807-337A5F308CF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105564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46A47-FCE4-4DEA-8807-337A5F308CF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98959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46A47-FCE4-4DEA-8807-337A5F308CF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F1FDBE-34F4-49D7-9C0D-0E183900954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340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746A47-FCE4-4DEA-8807-337A5F308CF8}"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87132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746A47-FCE4-4DEA-8807-337A5F308CF8}"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F1FDBE-34F4-49D7-9C0D-0E183900954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5552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746A47-FCE4-4DEA-8807-337A5F308CF8}"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1259744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6A47-FCE4-4DEA-8807-337A5F308CF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3101132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6A47-FCE4-4DEA-8807-337A5F308CF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346310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6A47-FCE4-4DEA-8807-337A5F308CF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379617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46A47-FCE4-4DEA-8807-337A5F308CF8}" type="datetimeFigureOut">
              <a:rPr lang="en-IN" smtClean="0"/>
              <a:t>19-05-2021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175833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46A47-FCE4-4DEA-8807-337A5F308CF8}"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410919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46A47-FCE4-4DEA-8807-337A5F308CF8}" type="datetimeFigureOut">
              <a:rPr lang="en-IN" smtClean="0"/>
              <a:t>19-05-2021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210165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46A47-FCE4-4DEA-8807-337A5F308CF8}" type="datetimeFigureOut">
              <a:rPr lang="en-IN" smtClean="0"/>
              <a:t>19-05-2021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405330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46A47-FCE4-4DEA-8807-337A5F308CF8}" type="datetimeFigureOut">
              <a:rPr lang="en-IN" smtClean="0"/>
              <a:t>19-05-2021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371811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46A47-FCE4-4DEA-8807-337A5F308CF8}"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327309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46A47-FCE4-4DEA-8807-337A5F308CF8}" type="datetimeFigureOut">
              <a:rPr lang="en-IN" smtClean="0"/>
              <a:t>19-05-2021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6F1FDBE-34F4-49D7-9C0D-0E1839009543}" type="slidenum">
              <a:rPr lang="en-IN" smtClean="0"/>
              <a:t>‹#›</a:t>
            </a:fld>
            <a:endParaRPr lang="en-IN"/>
          </a:p>
        </p:txBody>
      </p:sp>
    </p:spTree>
    <p:extLst>
      <p:ext uri="{BB962C8B-B14F-4D97-AF65-F5344CB8AC3E}">
        <p14:creationId xmlns:p14="http://schemas.microsoft.com/office/powerpoint/2010/main" val="328985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746A47-FCE4-4DEA-8807-337A5F308CF8}" type="datetimeFigureOut">
              <a:rPr lang="en-IN" smtClean="0"/>
              <a:t>19-05-2021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6F1FDBE-34F4-49D7-9C0D-0E1839009543}" type="slidenum">
              <a:rPr lang="en-IN" smtClean="0"/>
              <a:t>‹#›</a:t>
            </a:fld>
            <a:endParaRPr lang="en-IN"/>
          </a:p>
        </p:txBody>
      </p:sp>
    </p:spTree>
    <p:extLst>
      <p:ext uri="{BB962C8B-B14F-4D97-AF65-F5344CB8AC3E}">
        <p14:creationId xmlns:p14="http://schemas.microsoft.com/office/powerpoint/2010/main" val="53316461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ciejspychala/sdl-game" TargetMode="External"/><Relationship Id="rId2" Type="http://schemas.openxmlformats.org/officeDocument/2006/relationships/hyperlink" Target="https://lazyfoo.net/tutorials/SDL/index.php" TargetMode="External"/><Relationship Id="rId1" Type="http://schemas.openxmlformats.org/officeDocument/2006/relationships/slideLayout" Target="../slideLayouts/slideLayout2.xml"/><Relationship Id="rId6" Type="http://schemas.openxmlformats.org/officeDocument/2006/relationships/hyperlink" Target="https://pixlr.com/x/" TargetMode="External"/><Relationship Id="rId5" Type="http://schemas.openxmlformats.org/officeDocument/2006/relationships/hyperlink" Target="https://www.geeksforgeeks.org/socket-programming-in-cc-handling-multiple-clients-on-server-without-multi-threading/" TargetMode="External"/><Relationship Id="rId4" Type="http://schemas.openxmlformats.org/officeDocument/2006/relationships/hyperlink" Target="https://www.binarytides.com/socket-programming-c-linux-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3EFC-0D32-415D-8756-C72FCC4A3E94}"/>
              </a:ext>
            </a:extLst>
          </p:cNvPr>
          <p:cNvSpPr>
            <a:spLocks noGrp="1"/>
          </p:cNvSpPr>
          <p:nvPr>
            <p:ph type="ctrTitle"/>
          </p:nvPr>
        </p:nvSpPr>
        <p:spPr>
          <a:xfrm>
            <a:off x="2295914" y="1272393"/>
            <a:ext cx="8915399" cy="2262781"/>
          </a:xfrm>
        </p:spPr>
        <p:txBody>
          <a:bodyPr/>
          <a:lstStyle/>
          <a:p>
            <a:pPr algn="ctr"/>
            <a:r>
              <a:rPr lang="en-US" dirty="0"/>
              <a:t>COP290 TASK2</a:t>
            </a:r>
            <a:br>
              <a:rPr lang="en-US" dirty="0"/>
            </a:br>
            <a:r>
              <a:rPr lang="en-US" dirty="0"/>
              <a:t>PACMAN GAME</a:t>
            </a:r>
            <a:endParaRPr lang="en-IN" dirty="0"/>
          </a:p>
        </p:txBody>
      </p:sp>
      <p:sp>
        <p:nvSpPr>
          <p:cNvPr id="3" name="Subtitle 2">
            <a:extLst>
              <a:ext uri="{FF2B5EF4-FFF2-40B4-BE49-F238E27FC236}">
                <a16:creationId xmlns:a16="http://schemas.microsoft.com/office/drawing/2014/main" id="{B0B55F5D-D030-4F65-BFED-B4B130AD0BFA}"/>
              </a:ext>
            </a:extLst>
          </p:cNvPr>
          <p:cNvSpPr>
            <a:spLocks noGrp="1"/>
          </p:cNvSpPr>
          <p:nvPr>
            <p:ph type="subTitle" idx="1"/>
          </p:nvPr>
        </p:nvSpPr>
        <p:spPr/>
        <p:txBody>
          <a:bodyPr>
            <a:normAutofit lnSpcReduction="10000"/>
          </a:bodyPr>
          <a:lstStyle/>
          <a:p>
            <a:pPr algn="r"/>
            <a:r>
              <a:rPr lang="en-US" dirty="0"/>
              <a:t>BY,</a:t>
            </a:r>
          </a:p>
          <a:p>
            <a:pPr algn="r"/>
            <a:r>
              <a:rPr lang="en-US" dirty="0"/>
              <a:t>CH.SRIRAM VARMA</a:t>
            </a:r>
          </a:p>
          <a:p>
            <a:pPr algn="r"/>
            <a:r>
              <a:rPr lang="en-US" dirty="0"/>
              <a:t>GAUTAMBUDDHA N MEESHI</a:t>
            </a:r>
            <a:endParaRPr lang="en-IN" dirty="0"/>
          </a:p>
        </p:txBody>
      </p:sp>
    </p:spTree>
    <p:extLst>
      <p:ext uri="{BB962C8B-B14F-4D97-AF65-F5344CB8AC3E}">
        <p14:creationId xmlns:p14="http://schemas.microsoft.com/office/powerpoint/2010/main" val="20920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D795-75C1-40A0-896C-C4FE7EC5CA57}"/>
              </a:ext>
            </a:extLst>
          </p:cNvPr>
          <p:cNvSpPr>
            <a:spLocks noGrp="1"/>
          </p:cNvSpPr>
          <p:nvPr>
            <p:ph type="title"/>
          </p:nvPr>
        </p:nvSpPr>
        <p:spPr/>
        <p:txBody>
          <a:bodyPr/>
          <a:lstStyle/>
          <a:p>
            <a:pPr algn="ctr"/>
            <a:r>
              <a:rPr lang="en-US" dirty="0"/>
              <a:t>CONVERTING TO GHOST</a:t>
            </a:r>
            <a:endParaRPr lang="en-IN" dirty="0"/>
          </a:p>
        </p:txBody>
      </p:sp>
      <p:sp>
        <p:nvSpPr>
          <p:cNvPr id="3" name="Content Placeholder 2">
            <a:extLst>
              <a:ext uri="{FF2B5EF4-FFF2-40B4-BE49-F238E27FC236}">
                <a16:creationId xmlns:a16="http://schemas.microsoft.com/office/drawing/2014/main" id="{59CDFF13-76D9-4313-A710-D01D2C452F93}"/>
              </a:ext>
            </a:extLst>
          </p:cNvPr>
          <p:cNvSpPr>
            <a:spLocks noGrp="1"/>
          </p:cNvSpPr>
          <p:nvPr>
            <p:ph idx="1"/>
          </p:nvPr>
        </p:nvSpPr>
        <p:spPr>
          <a:xfrm>
            <a:off x="1854679" y="1905000"/>
            <a:ext cx="9434272" cy="3777622"/>
          </a:xfrm>
        </p:spPr>
        <p:txBody>
          <a:bodyPr/>
          <a:lstStyle/>
          <a:p>
            <a:r>
              <a:rPr lang="en-US" dirty="0"/>
              <a:t>Before getting caught by ghost                        After getting caught by ghost</a:t>
            </a:r>
            <a:endParaRPr lang="en-IN" dirty="0"/>
          </a:p>
        </p:txBody>
      </p:sp>
      <p:pic>
        <p:nvPicPr>
          <p:cNvPr id="7" name="Picture 6">
            <a:extLst>
              <a:ext uri="{FF2B5EF4-FFF2-40B4-BE49-F238E27FC236}">
                <a16:creationId xmlns:a16="http://schemas.microsoft.com/office/drawing/2014/main" id="{61226DF3-9279-4421-BEE5-2F7574EC2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442" y="3031637"/>
            <a:ext cx="5316578" cy="2761481"/>
          </a:xfrm>
          <a:prstGeom prst="rect">
            <a:avLst/>
          </a:prstGeom>
        </p:spPr>
      </p:pic>
      <p:pic>
        <p:nvPicPr>
          <p:cNvPr id="9" name="Picture 8">
            <a:extLst>
              <a:ext uri="{FF2B5EF4-FFF2-40B4-BE49-F238E27FC236}">
                <a16:creationId xmlns:a16="http://schemas.microsoft.com/office/drawing/2014/main" id="{9ED564FA-CAB9-455D-9230-9B3B0D486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130" y="3031638"/>
            <a:ext cx="5228822" cy="2761481"/>
          </a:xfrm>
          <a:prstGeom prst="rect">
            <a:avLst/>
          </a:prstGeom>
        </p:spPr>
      </p:pic>
    </p:spTree>
    <p:extLst>
      <p:ext uri="{BB962C8B-B14F-4D97-AF65-F5344CB8AC3E}">
        <p14:creationId xmlns:p14="http://schemas.microsoft.com/office/powerpoint/2010/main" val="1143010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5653-C8BF-4891-9D4B-CFF7B67FD685}"/>
              </a:ext>
            </a:extLst>
          </p:cNvPr>
          <p:cNvSpPr>
            <a:spLocks noGrp="1"/>
          </p:cNvSpPr>
          <p:nvPr>
            <p:ph type="title"/>
          </p:nvPr>
        </p:nvSpPr>
        <p:spPr/>
        <p:txBody>
          <a:bodyPr/>
          <a:lstStyle/>
          <a:p>
            <a:pPr algn="ctr"/>
            <a:r>
              <a:rPr lang="en-US" b="1" dirty="0"/>
              <a:t>WIN/LOSE CRITERIA</a:t>
            </a:r>
            <a:endParaRPr lang="en-IN" b="1" dirty="0"/>
          </a:p>
        </p:txBody>
      </p:sp>
      <p:sp>
        <p:nvSpPr>
          <p:cNvPr id="3" name="Content Placeholder 2">
            <a:extLst>
              <a:ext uri="{FF2B5EF4-FFF2-40B4-BE49-F238E27FC236}">
                <a16:creationId xmlns:a16="http://schemas.microsoft.com/office/drawing/2014/main" id="{734A770E-9BD7-4E2B-AC66-44F5802FFABA}"/>
              </a:ext>
            </a:extLst>
          </p:cNvPr>
          <p:cNvSpPr>
            <a:spLocks noGrp="1"/>
          </p:cNvSpPr>
          <p:nvPr>
            <p:ph idx="1"/>
          </p:nvPr>
        </p:nvSpPr>
        <p:spPr/>
        <p:txBody>
          <a:bodyPr>
            <a:normAutofit/>
          </a:bodyPr>
          <a:lstStyle/>
          <a:p>
            <a:r>
              <a:rPr lang="en-US" sz="2400" b="1" dirty="0"/>
              <a:t>Player having higher score wins.</a:t>
            </a:r>
          </a:p>
          <a:p>
            <a:r>
              <a:rPr lang="en-US" sz="2400" b="1" dirty="0"/>
              <a:t>Once a player dies , he cant farm any more points in the ghost form. He can only chase other player.</a:t>
            </a:r>
          </a:p>
          <a:p>
            <a:r>
              <a:rPr lang="en-US" sz="2400" b="1" dirty="0"/>
              <a:t>There is also a time metric in the scoreboard, it shows for how much time a player didn’t get caught. </a:t>
            </a:r>
            <a:endParaRPr lang="en-IN" sz="2400" b="1" dirty="0"/>
          </a:p>
        </p:txBody>
      </p:sp>
    </p:spTree>
    <p:extLst>
      <p:ext uri="{BB962C8B-B14F-4D97-AF65-F5344CB8AC3E}">
        <p14:creationId xmlns:p14="http://schemas.microsoft.com/office/powerpoint/2010/main" val="200806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3E99-0618-4CE4-8481-6861433037D0}"/>
              </a:ext>
            </a:extLst>
          </p:cNvPr>
          <p:cNvSpPr>
            <a:spLocks noGrp="1"/>
          </p:cNvSpPr>
          <p:nvPr>
            <p:ph type="title"/>
          </p:nvPr>
        </p:nvSpPr>
        <p:spPr>
          <a:xfrm>
            <a:off x="1885559" y="537846"/>
            <a:ext cx="8911687" cy="1280890"/>
          </a:xfrm>
        </p:spPr>
        <p:txBody>
          <a:bodyPr/>
          <a:lstStyle/>
          <a:p>
            <a:pPr algn="ctr"/>
            <a:r>
              <a:rPr lang="en-US" b="1" dirty="0"/>
              <a:t>GAME OVER</a:t>
            </a:r>
            <a:br>
              <a:rPr lang="en-US" b="1" dirty="0"/>
            </a:br>
            <a:r>
              <a:rPr lang="en-US" sz="2400" dirty="0"/>
              <a:t>If both players died then game is finished</a:t>
            </a:r>
            <a:endParaRPr lang="en-IN" b="1" dirty="0"/>
          </a:p>
        </p:txBody>
      </p:sp>
      <p:sp>
        <p:nvSpPr>
          <p:cNvPr id="3" name="Content Placeholder 2">
            <a:extLst>
              <a:ext uri="{FF2B5EF4-FFF2-40B4-BE49-F238E27FC236}">
                <a16:creationId xmlns:a16="http://schemas.microsoft.com/office/drawing/2014/main" id="{EE5ECAFF-B4DD-4030-921A-D12270B63133}"/>
              </a:ext>
            </a:extLst>
          </p:cNvPr>
          <p:cNvSpPr>
            <a:spLocks noGrp="1"/>
          </p:cNvSpPr>
          <p:nvPr>
            <p:ph idx="1"/>
          </p:nvPr>
        </p:nvSpPr>
        <p:spPr>
          <a:xfrm>
            <a:off x="1794294" y="2133600"/>
            <a:ext cx="9710318" cy="3777622"/>
          </a:xfrm>
        </p:spPr>
        <p:txBody>
          <a:bodyPr/>
          <a:lstStyle/>
          <a:p>
            <a:r>
              <a:rPr lang="en-US" dirty="0"/>
              <a:t>If yellow player wins 									If green player wins</a:t>
            </a:r>
            <a:endParaRPr lang="en-IN" dirty="0"/>
          </a:p>
        </p:txBody>
      </p:sp>
      <p:pic>
        <p:nvPicPr>
          <p:cNvPr id="5" name="Picture 4">
            <a:extLst>
              <a:ext uri="{FF2B5EF4-FFF2-40B4-BE49-F238E27FC236}">
                <a16:creationId xmlns:a16="http://schemas.microsoft.com/office/drawing/2014/main" id="{09F69935-888E-456A-96A3-D9FC69581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760" y="3078559"/>
            <a:ext cx="5518240" cy="2613903"/>
          </a:xfrm>
          <a:prstGeom prst="rect">
            <a:avLst/>
          </a:prstGeom>
        </p:spPr>
      </p:pic>
      <p:pic>
        <p:nvPicPr>
          <p:cNvPr id="7" name="Picture 6">
            <a:extLst>
              <a:ext uri="{FF2B5EF4-FFF2-40B4-BE49-F238E27FC236}">
                <a16:creationId xmlns:a16="http://schemas.microsoft.com/office/drawing/2014/main" id="{47970969-7255-4937-82CA-6B85FF314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84" y="3078559"/>
            <a:ext cx="5518239" cy="2613903"/>
          </a:xfrm>
          <a:prstGeom prst="rect">
            <a:avLst/>
          </a:prstGeom>
        </p:spPr>
      </p:pic>
    </p:spTree>
    <p:extLst>
      <p:ext uri="{BB962C8B-B14F-4D97-AF65-F5344CB8AC3E}">
        <p14:creationId xmlns:p14="http://schemas.microsoft.com/office/powerpoint/2010/main" val="122303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07E6-F556-4D5A-A7AD-E13B50019AED}"/>
              </a:ext>
            </a:extLst>
          </p:cNvPr>
          <p:cNvSpPr>
            <a:spLocks noGrp="1"/>
          </p:cNvSpPr>
          <p:nvPr>
            <p:ph type="title"/>
          </p:nvPr>
        </p:nvSpPr>
        <p:spPr/>
        <p:txBody>
          <a:bodyPr/>
          <a:lstStyle/>
          <a:p>
            <a:pPr algn="ctr"/>
            <a:r>
              <a:rPr lang="en-US" b="1" dirty="0"/>
              <a:t>GAMEOVER</a:t>
            </a:r>
            <a:endParaRPr lang="en-IN" b="1" dirty="0"/>
          </a:p>
        </p:txBody>
      </p:sp>
      <p:sp>
        <p:nvSpPr>
          <p:cNvPr id="3" name="Content Placeholder 2">
            <a:extLst>
              <a:ext uri="{FF2B5EF4-FFF2-40B4-BE49-F238E27FC236}">
                <a16:creationId xmlns:a16="http://schemas.microsoft.com/office/drawing/2014/main" id="{A3CB3D6F-131E-414E-9CD7-ADAFD6D1289E}"/>
              </a:ext>
            </a:extLst>
          </p:cNvPr>
          <p:cNvSpPr>
            <a:spLocks noGrp="1"/>
          </p:cNvSpPr>
          <p:nvPr>
            <p:ph sz="half" idx="1"/>
          </p:nvPr>
        </p:nvSpPr>
        <p:spPr>
          <a:xfrm>
            <a:off x="3348337" y="2237117"/>
            <a:ext cx="7598584" cy="3777622"/>
          </a:xfrm>
        </p:spPr>
        <p:txBody>
          <a:bodyPr>
            <a:normAutofit/>
          </a:bodyPr>
          <a:lstStyle/>
          <a:p>
            <a:r>
              <a:rPr lang="en-US" dirty="0"/>
              <a:t>In the game over screen, you can see there are some more options:</a:t>
            </a:r>
          </a:p>
          <a:p>
            <a:pPr marL="0" indent="0">
              <a:buNone/>
            </a:pPr>
            <a:endParaRPr lang="en-US" dirty="0"/>
          </a:p>
          <a:p>
            <a:pPr marL="0" indent="0">
              <a:buNone/>
            </a:pPr>
            <a:r>
              <a:rPr lang="en-US" dirty="0"/>
              <a:t>	1)To Start game again you can press Y.</a:t>
            </a:r>
          </a:p>
          <a:p>
            <a:pPr marL="0" indent="0">
              <a:buNone/>
            </a:pPr>
            <a:endParaRPr lang="en-US" dirty="0"/>
          </a:p>
          <a:p>
            <a:pPr marL="0" indent="0">
              <a:buNone/>
            </a:pPr>
            <a:r>
              <a:rPr lang="en-US" dirty="0"/>
              <a:t>	2)To watch Score board of your last game you can press T.</a:t>
            </a:r>
            <a:endParaRPr lang="en-IN" dirty="0"/>
          </a:p>
        </p:txBody>
      </p:sp>
    </p:spTree>
    <p:extLst>
      <p:ext uri="{BB962C8B-B14F-4D97-AF65-F5344CB8AC3E}">
        <p14:creationId xmlns:p14="http://schemas.microsoft.com/office/powerpoint/2010/main" val="387474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1344-BDAB-43C5-BC23-01525B5933FF}"/>
              </a:ext>
            </a:extLst>
          </p:cNvPr>
          <p:cNvSpPr>
            <a:spLocks noGrp="1"/>
          </p:cNvSpPr>
          <p:nvPr>
            <p:ph type="title"/>
          </p:nvPr>
        </p:nvSpPr>
        <p:spPr>
          <a:xfrm>
            <a:off x="2124584" y="244547"/>
            <a:ext cx="8911687" cy="1280890"/>
          </a:xfrm>
        </p:spPr>
        <p:txBody>
          <a:bodyPr/>
          <a:lstStyle/>
          <a:p>
            <a:pPr algn="ctr"/>
            <a:r>
              <a:rPr lang="en-US" b="1" dirty="0"/>
              <a:t>SCOREBOARD</a:t>
            </a:r>
            <a:endParaRPr lang="en-IN" b="1" dirty="0"/>
          </a:p>
        </p:txBody>
      </p:sp>
      <p:pic>
        <p:nvPicPr>
          <p:cNvPr id="5" name="Content Placeholder 4">
            <a:extLst>
              <a:ext uri="{FF2B5EF4-FFF2-40B4-BE49-F238E27FC236}">
                <a16:creationId xmlns:a16="http://schemas.microsoft.com/office/drawing/2014/main" id="{C8951E3A-E968-4CF9-BF2F-D855DE95BF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588" y="1318577"/>
            <a:ext cx="6130840" cy="3071237"/>
          </a:xfrm>
        </p:spPr>
      </p:pic>
      <p:pic>
        <p:nvPicPr>
          <p:cNvPr id="7" name="Picture 6">
            <a:extLst>
              <a:ext uri="{FF2B5EF4-FFF2-40B4-BE49-F238E27FC236}">
                <a16:creationId xmlns:a16="http://schemas.microsoft.com/office/drawing/2014/main" id="{FE148BFC-0594-42B2-9529-0555E7D5F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720" y="3674679"/>
            <a:ext cx="5998234" cy="3071237"/>
          </a:xfrm>
          <a:prstGeom prst="rect">
            <a:avLst/>
          </a:prstGeom>
        </p:spPr>
      </p:pic>
    </p:spTree>
    <p:extLst>
      <p:ext uri="{BB962C8B-B14F-4D97-AF65-F5344CB8AC3E}">
        <p14:creationId xmlns:p14="http://schemas.microsoft.com/office/powerpoint/2010/main" val="394774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2DEB-3D41-4536-A1E0-B2ACD7235D5B}"/>
              </a:ext>
            </a:extLst>
          </p:cNvPr>
          <p:cNvSpPr>
            <a:spLocks noGrp="1"/>
          </p:cNvSpPr>
          <p:nvPr>
            <p:ph type="title"/>
          </p:nvPr>
        </p:nvSpPr>
        <p:spPr>
          <a:xfrm>
            <a:off x="1954570" y="511967"/>
            <a:ext cx="8911687" cy="1280890"/>
          </a:xfrm>
        </p:spPr>
        <p:txBody>
          <a:bodyPr/>
          <a:lstStyle/>
          <a:p>
            <a:pPr algn="ctr"/>
            <a:r>
              <a:rPr lang="en-US" b="1" dirty="0"/>
              <a:t>SCOREBOARD</a:t>
            </a:r>
            <a:endParaRPr lang="en-IN" b="1" dirty="0"/>
          </a:p>
        </p:txBody>
      </p:sp>
      <p:sp>
        <p:nvSpPr>
          <p:cNvPr id="3" name="Content Placeholder 2">
            <a:extLst>
              <a:ext uri="{FF2B5EF4-FFF2-40B4-BE49-F238E27FC236}">
                <a16:creationId xmlns:a16="http://schemas.microsoft.com/office/drawing/2014/main" id="{03454302-3395-4CD7-B173-8C5DB628BB75}"/>
              </a:ext>
            </a:extLst>
          </p:cNvPr>
          <p:cNvSpPr>
            <a:spLocks noGrp="1"/>
          </p:cNvSpPr>
          <p:nvPr>
            <p:ph idx="1"/>
          </p:nvPr>
        </p:nvSpPr>
        <p:spPr/>
        <p:txBody>
          <a:bodyPr/>
          <a:lstStyle/>
          <a:p>
            <a:r>
              <a:rPr lang="en-US" dirty="0"/>
              <a:t>From the before slide , you can see scoreboard of both players this 		   contains:</a:t>
            </a:r>
          </a:p>
          <a:p>
            <a:pPr marL="0" indent="0">
              <a:buNone/>
            </a:pPr>
            <a:endParaRPr lang="en-US" dirty="0"/>
          </a:p>
          <a:p>
            <a:pPr marL="0" indent="0">
              <a:buNone/>
            </a:pPr>
            <a:r>
              <a:rPr lang="en-US" dirty="0"/>
              <a:t>       1)Score of each player</a:t>
            </a:r>
          </a:p>
          <a:p>
            <a:pPr marL="0" indent="0">
              <a:buNone/>
            </a:pPr>
            <a:endParaRPr lang="en-US" dirty="0"/>
          </a:p>
          <a:p>
            <a:pPr marL="0" indent="0">
              <a:buNone/>
            </a:pPr>
            <a:r>
              <a:rPr lang="en-US" dirty="0"/>
              <a:t>	2)Survived time of each player</a:t>
            </a:r>
          </a:p>
          <a:p>
            <a:pPr marL="0" indent="0">
              <a:buNone/>
            </a:pPr>
            <a:r>
              <a:rPr lang="en-US" dirty="0"/>
              <a:t>	</a:t>
            </a:r>
            <a:endParaRPr lang="en-IN" dirty="0"/>
          </a:p>
        </p:txBody>
      </p:sp>
    </p:spTree>
    <p:extLst>
      <p:ext uri="{BB962C8B-B14F-4D97-AF65-F5344CB8AC3E}">
        <p14:creationId xmlns:p14="http://schemas.microsoft.com/office/powerpoint/2010/main" val="238910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B051-5CDA-4BD4-95F9-DEADFDF65FFA}"/>
              </a:ext>
            </a:extLst>
          </p:cNvPr>
          <p:cNvSpPr>
            <a:spLocks noGrp="1"/>
          </p:cNvSpPr>
          <p:nvPr>
            <p:ph type="title"/>
          </p:nvPr>
        </p:nvSpPr>
        <p:spPr/>
        <p:txBody>
          <a:bodyPr/>
          <a:lstStyle/>
          <a:p>
            <a:pPr algn="ctr"/>
            <a:r>
              <a:rPr lang="en-US" dirty="0"/>
              <a:t>Other stuff!</a:t>
            </a:r>
            <a:endParaRPr lang="en-IN" dirty="0"/>
          </a:p>
        </p:txBody>
      </p:sp>
      <p:sp>
        <p:nvSpPr>
          <p:cNvPr id="3" name="Content Placeholder 2">
            <a:extLst>
              <a:ext uri="{FF2B5EF4-FFF2-40B4-BE49-F238E27FC236}">
                <a16:creationId xmlns:a16="http://schemas.microsoft.com/office/drawing/2014/main" id="{9E92F338-21F5-4553-877F-26216220D452}"/>
              </a:ext>
            </a:extLst>
          </p:cNvPr>
          <p:cNvSpPr>
            <a:spLocks noGrp="1"/>
          </p:cNvSpPr>
          <p:nvPr>
            <p:ph idx="1"/>
          </p:nvPr>
        </p:nvSpPr>
        <p:spPr>
          <a:xfrm>
            <a:off x="2216989" y="1742536"/>
            <a:ext cx="9287623" cy="4168686"/>
          </a:xfrm>
        </p:spPr>
        <p:txBody>
          <a:bodyPr>
            <a:normAutofit fontScale="92500" lnSpcReduction="10000"/>
          </a:bodyPr>
          <a:lstStyle/>
          <a:p>
            <a:r>
              <a:rPr lang="en-US" dirty="0"/>
              <a:t>We implemented game sounds for :</a:t>
            </a:r>
          </a:p>
          <a:p>
            <a:pPr marL="0" indent="0">
              <a:buNone/>
            </a:pPr>
            <a:r>
              <a:rPr lang="en-US" dirty="0"/>
              <a:t> 	1) Game menu</a:t>
            </a:r>
          </a:p>
          <a:p>
            <a:pPr marL="0" indent="0">
              <a:buNone/>
            </a:pPr>
            <a:r>
              <a:rPr lang="en-US" dirty="0"/>
              <a:t>	2) In game sounds</a:t>
            </a:r>
          </a:p>
          <a:p>
            <a:pPr marL="0" indent="0">
              <a:buNone/>
            </a:pPr>
            <a:r>
              <a:rPr lang="en-US" dirty="0"/>
              <a:t>	3) Game over menu</a:t>
            </a:r>
          </a:p>
          <a:p>
            <a:pPr marL="0" indent="0">
              <a:buNone/>
            </a:pPr>
            <a:r>
              <a:rPr lang="en-US" dirty="0"/>
              <a:t>	We also tried implementing sockets but we faced problem in transfer the 	game 	data continuously. Our plan of using sockets was:</a:t>
            </a:r>
          </a:p>
          <a:p>
            <a:pPr marL="0" indent="0">
              <a:buNone/>
            </a:pPr>
            <a:r>
              <a:rPr lang="en-US" dirty="0"/>
              <a:t>	1)At the beginning , we want to send the maze structure using sockets.  i.e., 	 	   the coordinates and dimensions of the rectangles for maze.</a:t>
            </a:r>
          </a:p>
          <a:p>
            <a:pPr marL="0" indent="0">
              <a:buNone/>
            </a:pPr>
            <a:r>
              <a:rPr lang="en-US" dirty="0"/>
              <a:t>	2)while playing the game we want to send the coordinates of the ghosts and 	 	   </a:t>
            </a:r>
            <a:r>
              <a:rPr lang="en-US" dirty="0" err="1"/>
              <a:t>pacman</a:t>
            </a:r>
            <a:r>
              <a:rPr lang="en-US" dirty="0"/>
              <a:t>.  </a:t>
            </a:r>
          </a:p>
          <a:p>
            <a:pPr marL="0" indent="0">
              <a:buNone/>
            </a:pPr>
            <a:r>
              <a:rPr lang="en-US" dirty="0"/>
              <a:t>	3)Since rendering and movement of </a:t>
            </a:r>
            <a:r>
              <a:rPr lang="en-US" dirty="0" err="1"/>
              <a:t>pacman</a:t>
            </a:r>
            <a:r>
              <a:rPr lang="en-US" dirty="0"/>
              <a:t> was done locally.</a:t>
            </a:r>
          </a:p>
          <a:p>
            <a:pPr marL="0" indent="0">
              <a:buNone/>
            </a:pPr>
            <a:r>
              <a:rPr lang="en-US" dirty="0"/>
              <a:t>	   We couldn’t implement sockets in given time.</a:t>
            </a:r>
          </a:p>
        </p:txBody>
      </p:sp>
    </p:spTree>
    <p:extLst>
      <p:ext uri="{BB962C8B-B14F-4D97-AF65-F5344CB8AC3E}">
        <p14:creationId xmlns:p14="http://schemas.microsoft.com/office/powerpoint/2010/main" val="4100198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E6CB-3528-4206-93AE-38593C0C56A5}"/>
              </a:ext>
            </a:extLst>
          </p:cNvPr>
          <p:cNvSpPr>
            <a:spLocks noGrp="1"/>
          </p:cNvSpPr>
          <p:nvPr>
            <p:ph type="title"/>
          </p:nvPr>
        </p:nvSpPr>
        <p:spPr>
          <a:xfrm>
            <a:off x="2247869" y="382571"/>
            <a:ext cx="8911687" cy="1280890"/>
          </a:xfrm>
        </p:spPr>
        <p:txBody>
          <a:bodyPr/>
          <a:lstStyle/>
          <a:p>
            <a:pPr algn="ctr"/>
            <a:r>
              <a:rPr lang="en-US" dirty="0"/>
              <a:t>Resources and packages Used</a:t>
            </a:r>
            <a:endParaRPr lang="en-IN" dirty="0"/>
          </a:p>
        </p:txBody>
      </p:sp>
      <p:sp>
        <p:nvSpPr>
          <p:cNvPr id="3" name="Content Placeholder 2">
            <a:extLst>
              <a:ext uri="{FF2B5EF4-FFF2-40B4-BE49-F238E27FC236}">
                <a16:creationId xmlns:a16="http://schemas.microsoft.com/office/drawing/2014/main" id="{53C088CC-545A-461C-8909-5686FFED88A2}"/>
              </a:ext>
            </a:extLst>
          </p:cNvPr>
          <p:cNvSpPr>
            <a:spLocks noGrp="1"/>
          </p:cNvSpPr>
          <p:nvPr>
            <p:ph idx="1"/>
          </p:nvPr>
        </p:nvSpPr>
        <p:spPr>
          <a:xfrm>
            <a:off x="2330419" y="1391727"/>
            <a:ext cx="8915400" cy="4655389"/>
          </a:xfrm>
        </p:spPr>
        <p:txBody>
          <a:bodyPr>
            <a:normAutofit lnSpcReduction="10000"/>
          </a:bodyPr>
          <a:lstStyle/>
          <a:p>
            <a:r>
              <a:rPr lang="en-US" dirty="0"/>
              <a:t>Resources:</a:t>
            </a:r>
          </a:p>
          <a:p>
            <a:pPr marL="0" indent="0">
              <a:buNone/>
            </a:pPr>
            <a:r>
              <a:rPr lang="en-US" dirty="0"/>
              <a:t>	1) </a:t>
            </a:r>
            <a:r>
              <a:rPr lang="en-US" dirty="0">
                <a:hlinkClick r:id="rId2">
                  <a:extLst>
                    <a:ext uri="{A12FA001-AC4F-418D-AE19-62706E023703}">
                      <ahyp:hlinkClr xmlns:ahyp="http://schemas.microsoft.com/office/drawing/2018/hyperlinkcolor" val="tx"/>
                    </a:ext>
                  </a:extLst>
                </a:hlinkClick>
              </a:rPr>
              <a:t>https://lazyfoo.net/tutorials/SDL/index.php</a:t>
            </a:r>
            <a:endParaRPr lang="en-US" dirty="0"/>
          </a:p>
          <a:p>
            <a:pPr marL="0" indent="0">
              <a:buNone/>
            </a:pPr>
            <a:r>
              <a:rPr lang="en-US" dirty="0"/>
              <a:t>	2) </a:t>
            </a:r>
            <a:r>
              <a:rPr lang="en-US" dirty="0">
                <a:hlinkClick r:id="rId3">
                  <a:extLst>
                    <a:ext uri="{A12FA001-AC4F-418D-AE19-62706E023703}">
                      <ahyp:hlinkClr xmlns:ahyp="http://schemas.microsoft.com/office/drawing/2018/hyperlinkcolor" val="tx"/>
                    </a:ext>
                  </a:extLst>
                </a:hlinkClick>
              </a:rPr>
              <a:t>https://github.com/maciejspychala/sdl-game</a:t>
            </a:r>
            <a:endParaRPr lang="en-US" dirty="0"/>
          </a:p>
          <a:p>
            <a:pPr marL="0" indent="0">
              <a:buNone/>
            </a:pPr>
            <a:r>
              <a:rPr lang="en-US" dirty="0"/>
              <a:t>	3) </a:t>
            </a:r>
            <a:r>
              <a:rPr lang="en-US" dirty="0">
                <a:hlinkClick r:id="rId4">
                  <a:extLst>
                    <a:ext uri="{A12FA001-AC4F-418D-AE19-62706E023703}">
                      <ahyp:hlinkClr xmlns:ahyp="http://schemas.microsoft.com/office/drawing/2018/hyperlinkcolor" val="tx"/>
                    </a:ext>
                  </a:extLst>
                </a:hlinkClick>
              </a:rPr>
              <a:t>https://www.binarytides.com/socket-programming-c-linux-tutorial/</a:t>
            </a:r>
            <a:endParaRPr lang="en-US" dirty="0"/>
          </a:p>
          <a:p>
            <a:pPr marL="0" indent="0">
              <a:buNone/>
            </a:pPr>
            <a:r>
              <a:rPr lang="en-US" dirty="0"/>
              <a:t>	4) </a:t>
            </a:r>
            <a:r>
              <a:rPr lang="en-US" dirty="0">
                <a:hlinkClick r:id="rId5">
                  <a:extLst>
                    <a:ext uri="{A12FA001-AC4F-418D-AE19-62706E023703}">
                      <ahyp:hlinkClr xmlns:ahyp="http://schemas.microsoft.com/office/drawing/2018/hyperlinkcolor" val="tx"/>
                    </a:ext>
                  </a:extLst>
                </a:hlinkClick>
              </a:rPr>
              <a:t>https://www.geeksforgeeks.org/socket-programming-in-cc-handling-multiple-clients-on-server-without-multi-threading/</a:t>
            </a:r>
            <a:endParaRPr lang="en-US" dirty="0"/>
          </a:p>
          <a:p>
            <a:pPr marL="0" indent="0">
              <a:buNone/>
            </a:pPr>
            <a:r>
              <a:rPr lang="en-US" dirty="0"/>
              <a:t>	5)For image editing: </a:t>
            </a:r>
            <a:r>
              <a:rPr lang="en-IN" b="0" i="0" u="none" strike="noStrike" dirty="0">
                <a:effectLst/>
                <a:hlinkClick r:id="rId6" tooltip="https://pixlr.com/x/">
                  <a:extLst>
                    <a:ext uri="{A12FA001-AC4F-418D-AE19-62706E023703}">
                      <ahyp:hlinkClr xmlns:ahyp="http://schemas.microsoft.com/office/drawing/2018/hyperlinkcolor" val="tx"/>
                    </a:ext>
                  </a:extLst>
                </a:hlinkClick>
              </a:rPr>
              <a:t>https://pixlr.com/x/</a:t>
            </a:r>
            <a:endParaRPr lang="en-US" dirty="0"/>
          </a:p>
          <a:p>
            <a:pPr marL="0" indent="0">
              <a:buNone/>
            </a:pPr>
            <a:r>
              <a:rPr lang="en-IN" dirty="0"/>
              <a:t>	Packages:</a:t>
            </a:r>
          </a:p>
          <a:p>
            <a:pPr marL="0" indent="0">
              <a:buNone/>
            </a:pPr>
            <a:r>
              <a:rPr lang="en-IN" dirty="0"/>
              <a:t>	1)For Installing SDL2: </a:t>
            </a:r>
            <a:r>
              <a:rPr lang="en-IN" dirty="0" err="1"/>
              <a:t>sudo</a:t>
            </a:r>
            <a:r>
              <a:rPr lang="en-IN" dirty="0"/>
              <a:t> apt install libsdl2-dev</a:t>
            </a:r>
          </a:p>
          <a:p>
            <a:pPr marL="0" indent="0">
              <a:buNone/>
            </a:pPr>
            <a:r>
              <a:rPr lang="en-IN" dirty="0"/>
              <a:t>	2)For displaying images: </a:t>
            </a:r>
            <a:r>
              <a:rPr lang="en-IN" b="0" i="0" dirty="0" err="1">
                <a:effectLst/>
              </a:rPr>
              <a:t>sudo</a:t>
            </a:r>
            <a:r>
              <a:rPr lang="en-IN" b="0" i="0" dirty="0">
                <a:effectLst/>
              </a:rPr>
              <a:t> apt-get install libsdl2-image-dev</a:t>
            </a:r>
          </a:p>
          <a:p>
            <a:pPr marL="0" indent="0">
              <a:buNone/>
            </a:pPr>
            <a:r>
              <a:rPr lang="en-IN" dirty="0"/>
              <a:t>	3)For sounds</a:t>
            </a:r>
            <a:r>
              <a:rPr lang="en-IN" sz="2200" dirty="0"/>
              <a:t>: </a:t>
            </a:r>
            <a:r>
              <a:rPr lang="en-IN" b="0" i="0" dirty="0" err="1">
                <a:effectLst/>
              </a:rPr>
              <a:t>sudo</a:t>
            </a:r>
            <a:r>
              <a:rPr lang="en-IN" b="0" i="0" dirty="0">
                <a:effectLst/>
              </a:rPr>
              <a:t> apt-get install libsdl2-mixer-dev</a:t>
            </a:r>
            <a:r>
              <a:rPr lang="en-IN" dirty="0"/>
              <a:t>	</a:t>
            </a:r>
          </a:p>
          <a:p>
            <a:pPr marL="0" indent="0">
              <a:buNone/>
            </a:pPr>
            <a:r>
              <a:rPr lang="en-IN" dirty="0"/>
              <a:t>	4)For fonts: </a:t>
            </a:r>
            <a:r>
              <a:rPr lang="en-IN" b="0" i="0" dirty="0" err="1">
                <a:effectLst/>
              </a:rPr>
              <a:t>sudo</a:t>
            </a:r>
            <a:r>
              <a:rPr lang="en-IN" b="0" i="0" dirty="0">
                <a:effectLst/>
              </a:rPr>
              <a:t> apt-get install libsdl2-ttf-dev</a:t>
            </a:r>
            <a:endParaRPr lang="en-IN" dirty="0"/>
          </a:p>
        </p:txBody>
      </p:sp>
    </p:spTree>
    <p:extLst>
      <p:ext uri="{BB962C8B-B14F-4D97-AF65-F5344CB8AC3E}">
        <p14:creationId xmlns:p14="http://schemas.microsoft.com/office/powerpoint/2010/main" val="287924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B79E-5D81-4572-85E2-34CBBC7DD5B1}"/>
              </a:ext>
            </a:extLst>
          </p:cNvPr>
          <p:cNvSpPr>
            <a:spLocks noGrp="1"/>
          </p:cNvSpPr>
          <p:nvPr>
            <p:ph type="title"/>
          </p:nvPr>
        </p:nvSpPr>
        <p:spPr/>
        <p:txBody>
          <a:bodyPr/>
          <a:lstStyle/>
          <a:p>
            <a:r>
              <a:rPr lang="en-US" dirty="0"/>
              <a:t>About Our Game!</a:t>
            </a:r>
            <a:endParaRPr lang="en-IN" dirty="0"/>
          </a:p>
        </p:txBody>
      </p:sp>
      <p:sp>
        <p:nvSpPr>
          <p:cNvPr id="3" name="Content Placeholder 2">
            <a:extLst>
              <a:ext uri="{FF2B5EF4-FFF2-40B4-BE49-F238E27FC236}">
                <a16:creationId xmlns:a16="http://schemas.microsoft.com/office/drawing/2014/main" id="{9AC8D673-CB3F-4895-BFD9-2DAD68C53C65}"/>
              </a:ext>
            </a:extLst>
          </p:cNvPr>
          <p:cNvSpPr>
            <a:spLocks noGrp="1"/>
          </p:cNvSpPr>
          <p:nvPr>
            <p:ph idx="1"/>
          </p:nvPr>
        </p:nvSpPr>
        <p:spPr/>
        <p:txBody>
          <a:bodyPr/>
          <a:lstStyle/>
          <a:p>
            <a:r>
              <a:rPr lang="en-US" dirty="0"/>
              <a:t>It’s a two player game , controlled by different set of keys. Viz.,</a:t>
            </a:r>
          </a:p>
          <a:p>
            <a:r>
              <a:rPr lang="en-US" dirty="0"/>
              <a:t>1</a:t>
            </a:r>
            <a:r>
              <a:rPr lang="en-US" baseline="30000" dirty="0"/>
              <a:t>st</a:t>
            </a:r>
            <a:r>
              <a:rPr lang="en-US" dirty="0"/>
              <a:t> set of keys ( up, down, left, right ) and 2</a:t>
            </a:r>
            <a:r>
              <a:rPr lang="en-US" baseline="30000" dirty="0"/>
              <a:t>nd</a:t>
            </a:r>
            <a:r>
              <a:rPr lang="en-US" dirty="0"/>
              <a:t> set are (W,A,S,D)</a:t>
            </a:r>
          </a:p>
          <a:p>
            <a:r>
              <a:rPr lang="en-US" dirty="0"/>
              <a:t>These two players will start at same place in the maze and will travel to get score</a:t>
            </a:r>
          </a:p>
          <a:p>
            <a:r>
              <a:rPr lang="en-US" dirty="0"/>
              <a:t>There are ghosts that chase </a:t>
            </a:r>
            <a:r>
              <a:rPr lang="en-US" dirty="0" err="1"/>
              <a:t>pacman</a:t>
            </a:r>
            <a:r>
              <a:rPr lang="en-US" dirty="0"/>
              <a:t> in the maze. If you get caught, you will become a ghost  and can chase other player.</a:t>
            </a:r>
          </a:p>
          <a:p>
            <a:r>
              <a:rPr lang="en-US" dirty="0"/>
              <a:t>For scoring, there are different types of coins are distributed across the maze.</a:t>
            </a:r>
          </a:p>
          <a:p>
            <a:endParaRPr lang="en-US" dirty="0"/>
          </a:p>
          <a:p>
            <a:endParaRPr lang="en-IN" dirty="0"/>
          </a:p>
        </p:txBody>
      </p:sp>
    </p:spTree>
    <p:extLst>
      <p:ext uri="{BB962C8B-B14F-4D97-AF65-F5344CB8AC3E}">
        <p14:creationId xmlns:p14="http://schemas.microsoft.com/office/powerpoint/2010/main" val="192743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D859-11FD-4435-8116-1BA839982DDB}"/>
              </a:ext>
            </a:extLst>
          </p:cNvPr>
          <p:cNvSpPr>
            <a:spLocks noGrp="1"/>
          </p:cNvSpPr>
          <p:nvPr>
            <p:ph type="title"/>
          </p:nvPr>
        </p:nvSpPr>
        <p:spPr>
          <a:xfrm>
            <a:off x="2592925" y="624110"/>
            <a:ext cx="9121747" cy="514577"/>
          </a:xfrm>
        </p:spPr>
        <p:txBody>
          <a:bodyPr>
            <a:normAutofit/>
          </a:bodyPr>
          <a:lstStyle/>
          <a:p>
            <a:pPr algn="ctr"/>
            <a:r>
              <a:rPr lang="en-US" sz="2000" b="1" u="sng" dirty="0"/>
              <a:t>Home page of game!</a:t>
            </a:r>
            <a:endParaRPr lang="en-IN" sz="2000" b="1" u="sng" dirty="0"/>
          </a:p>
        </p:txBody>
      </p:sp>
      <p:pic>
        <p:nvPicPr>
          <p:cNvPr id="5" name="Content Placeholder 4">
            <a:extLst>
              <a:ext uri="{FF2B5EF4-FFF2-40B4-BE49-F238E27FC236}">
                <a16:creationId xmlns:a16="http://schemas.microsoft.com/office/drawing/2014/main" id="{654DF8CD-D732-43AC-B511-BF71F9F5C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659" y="1613139"/>
            <a:ext cx="8758277" cy="4539747"/>
          </a:xfrm>
        </p:spPr>
      </p:pic>
    </p:spTree>
    <p:extLst>
      <p:ext uri="{BB962C8B-B14F-4D97-AF65-F5344CB8AC3E}">
        <p14:creationId xmlns:p14="http://schemas.microsoft.com/office/powerpoint/2010/main" val="232695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6A05-D231-4098-A0D7-27D657F22CF5}"/>
              </a:ext>
            </a:extLst>
          </p:cNvPr>
          <p:cNvSpPr>
            <a:spLocks noGrp="1"/>
          </p:cNvSpPr>
          <p:nvPr>
            <p:ph type="title"/>
          </p:nvPr>
        </p:nvSpPr>
        <p:spPr>
          <a:xfrm>
            <a:off x="2748201" y="957533"/>
            <a:ext cx="8086577" cy="638354"/>
          </a:xfrm>
        </p:spPr>
        <p:txBody>
          <a:bodyPr>
            <a:normAutofit fontScale="90000"/>
          </a:bodyPr>
          <a:lstStyle/>
          <a:p>
            <a:pPr algn="ctr"/>
            <a:r>
              <a:rPr lang="en-US" b="1" dirty="0"/>
              <a:t>Description of home page</a:t>
            </a:r>
            <a:endParaRPr lang="en-IN" b="1" dirty="0"/>
          </a:p>
        </p:txBody>
      </p:sp>
      <p:sp>
        <p:nvSpPr>
          <p:cNvPr id="3" name="Content Placeholder 2">
            <a:extLst>
              <a:ext uri="{FF2B5EF4-FFF2-40B4-BE49-F238E27FC236}">
                <a16:creationId xmlns:a16="http://schemas.microsoft.com/office/drawing/2014/main" id="{FB0BF1CE-3407-4FCE-A93F-ACD691F06FD0}"/>
              </a:ext>
            </a:extLst>
          </p:cNvPr>
          <p:cNvSpPr>
            <a:spLocks noGrp="1"/>
          </p:cNvSpPr>
          <p:nvPr>
            <p:ph idx="1"/>
          </p:nvPr>
        </p:nvSpPr>
        <p:spPr>
          <a:xfrm>
            <a:off x="2929354" y="2674189"/>
            <a:ext cx="8911687" cy="2613803"/>
          </a:xfrm>
        </p:spPr>
        <p:txBody>
          <a:bodyPr/>
          <a:lstStyle/>
          <a:p>
            <a:r>
              <a:rPr lang="en-US" dirty="0"/>
              <a:t>In the before slide, you can see there are multiple options for starting the game:</a:t>
            </a:r>
          </a:p>
          <a:p>
            <a:pPr marL="0" indent="0">
              <a:buNone/>
            </a:pPr>
            <a:r>
              <a:rPr lang="en-US" dirty="0"/>
              <a:t>     1)If you want to play in hard mode then press H.</a:t>
            </a:r>
          </a:p>
          <a:p>
            <a:pPr marL="0" indent="0">
              <a:buNone/>
            </a:pPr>
            <a:r>
              <a:rPr lang="en-US" dirty="0"/>
              <a:t>     2)If you want to play in easy mode then press E.</a:t>
            </a:r>
          </a:p>
          <a:p>
            <a:pPr marL="0" indent="0">
              <a:buNone/>
            </a:pPr>
            <a:r>
              <a:rPr lang="en-US" dirty="0"/>
              <a:t>     3)If you want to read instructions then press I and if you want to go back to </a:t>
            </a:r>
          </a:p>
          <a:p>
            <a:pPr marL="0" indent="0">
              <a:buNone/>
            </a:pPr>
            <a:r>
              <a:rPr lang="en-US" dirty="0"/>
              <a:t>	home again then press Y.</a:t>
            </a:r>
            <a:endParaRPr lang="en-IN" dirty="0"/>
          </a:p>
        </p:txBody>
      </p:sp>
    </p:spTree>
    <p:extLst>
      <p:ext uri="{BB962C8B-B14F-4D97-AF65-F5344CB8AC3E}">
        <p14:creationId xmlns:p14="http://schemas.microsoft.com/office/powerpoint/2010/main" val="336914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BA0-8206-4CD8-80C3-F12B04246596}"/>
              </a:ext>
            </a:extLst>
          </p:cNvPr>
          <p:cNvSpPr>
            <a:spLocks noGrp="1"/>
          </p:cNvSpPr>
          <p:nvPr>
            <p:ph type="title"/>
          </p:nvPr>
        </p:nvSpPr>
        <p:spPr/>
        <p:txBody>
          <a:bodyPr>
            <a:normAutofit/>
          </a:bodyPr>
          <a:lstStyle/>
          <a:p>
            <a:pPr algn="ctr"/>
            <a:r>
              <a:rPr lang="en-US" sz="2800" b="1" dirty="0"/>
              <a:t>     Instructions page</a:t>
            </a:r>
            <a:endParaRPr lang="en-IN" sz="2800" b="1" dirty="0"/>
          </a:p>
        </p:txBody>
      </p:sp>
      <p:pic>
        <p:nvPicPr>
          <p:cNvPr id="5" name="Content Placeholder 4">
            <a:extLst>
              <a:ext uri="{FF2B5EF4-FFF2-40B4-BE49-F238E27FC236}">
                <a16:creationId xmlns:a16="http://schemas.microsoft.com/office/drawing/2014/main" id="{474AABDE-488A-43AC-9174-FE79021A4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958" y="1404840"/>
            <a:ext cx="8942409" cy="4829050"/>
          </a:xfrm>
        </p:spPr>
      </p:pic>
    </p:spTree>
    <p:extLst>
      <p:ext uri="{BB962C8B-B14F-4D97-AF65-F5344CB8AC3E}">
        <p14:creationId xmlns:p14="http://schemas.microsoft.com/office/powerpoint/2010/main" val="4253652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D7FF-EE68-4C63-BDF6-4C521F4ED23B}"/>
              </a:ext>
            </a:extLst>
          </p:cNvPr>
          <p:cNvSpPr>
            <a:spLocks noGrp="1"/>
          </p:cNvSpPr>
          <p:nvPr>
            <p:ph type="title"/>
          </p:nvPr>
        </p:nvSpPr>
        <p:spPr/>
        <p:txBody>
          <a:bodyPr/>
          <a:lstStyle/>
          <a:p>
            <a:pPr algn="ctr"/>
            <a:r>
              <a:rPr lang="en-US" b="1" dirty="0"/>
              <a:t>GAME MODES!</a:t>
            </a:r>
            <a:endParaRPr lang="en-IN" b="1" dirty="0"/>
          </a:p>
        </p:txBody>
      </p:sp>
      <p:sp>
        <p:nvSpPr>
          <p:cNvPr id="3" name="Content Placeholder 2">
            <a:extLst>
              <a:ext uri="{FF2B5EF4-FFF2-40B4-BE49-F238E27FC236}">
                <a16:creationId xmlns:a16="http://schemas.microsoft.com/office/drawing/2014/main" id="{8D1431C8-C3D9-4695-88A1-C201EAB233D9}"/>
              </a:ext>
            </a:extLst>
          </p:cNvPr>
          <p:cNvSpPr>
            <a:spLocks noGrp="1"/>
          </p:cNvSpPr>
          <p:nvPr>
            <p:ph idx="1"/>
          </p:nvPr>
        </p:nvSpPr>
        <p:spPr/>
        <p:txBody>
          <a:bodyPr/>
          <a:lstStyle/>
          <a:p>
            <a:r>
              <a:rPr lang="en-US" dirty="0"/>
              <a:t>Hard: This game mode consists of 4 ghosts that chases </a:t>
            </a:r>
            <a:r>
              <a:rPr lang="en-US" dirty="0" err="1"/>
              <a:t>pacman</a:t>
            </a:r>
            <a:r>
              <a:rPr lang="en-US" dirty="0"/>
              <a:t>. In these 4 ghosts, 2 ghosts will chase one </a:t>
            </a:r>
            <a:r>
              <a:rPr lang="en-US" dirty="0" err="1"/>
              <a:t>pacman</a:t>
            </a:r>
            <a:r>
              <a:rPr lang="en-US" dirty="0"/>
              <a:t> and other two will chase another </a:t>
            </a:r>
            <a:r>
              <a:rPr lang="en-US" dirty="0" err="1"/>
              <a:t>pacman</a:t>
            </a:r>
            <a:r>
              <a:rPr lang="en-US" dirty="0"/>
              <a:t>. As mentioned in instructions, if any player get caught he can chase other player.</a:t>
            </a:r>
          </a:p>
          <a:p>
            <a:pPr marL="0" indent="0">
              <a:buNone/>
            </a:pPr>
            <a:endParaRPr lang="en-US" dirty="0"/>
          </a:p>
          <a:p>
            <a:r>
              <a:rPr lang="en-US" dirty="0"/>
              <a:t>Easy: This game mode consists of 2 ghosts that chases </a:t>
            </a:r>
            <a:r>
              <a:rPr lang="en-US" dirty="0" err="1"/>
              <a:t>pacman</a:t>
            </a:r>
            <a:r>
              <a:rPr lang="en-US" dirty="0"/>
              <a:t>. In these 2 ghosts, 1 ghost will chase one </a:t>
            </a:r>
            <a:r>
              <a:rPr lang="en-US" dirty="0" err="1"/>
              <a:t>pacman</a:t>
            </a:r>
            <a:r>
              <a:rPr lang="en-US" dirty="0"/>
              <a:t> and other will chase another </a:t>
            </a:r>
            <a:r>
              <a:rPr lang="en-US" dirty="0" err="1"/>
              <a:t>pacman</a:t>
            </a:r>
            <a:r>
              <a:rPr lang="en-US" dirty="0"/>
              <a:t>. As mentioned in instructions, if any player get caught he can chase other player.</a:t>
            </a:r>
          </a:p>
        </p:txBody>
      </p:sp>
    </p:spTree>
    <p:extLst>
      <p:ext uri="{BB962C8B-B14F-4D97-AF65-F5344CB8AC3E}">
        <p14:creationId xmlns:p14="http://schemas.microsoft.com/office/powerpoint/2010/main" val="244211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C86E-3C68-41A6-AAD5-C649202AE267}"/>
              </a:ext>
            </a:extLst>
          </p:cNvPr>
          <p:cNvSpPr>
            <a:spLocks noGrp="1"/>
          </p:cNvSpPr>
          <p:nvPr>
            <p:ph type="title"/>
          </p:nvPr>
        </p:nvSpPr>
        <p:spPr/>
        <p:txBody>
          <a:bodyPr>
            <a:normAutofit/>
          </a:bodyPr>
          <a:lstStyle/>
          <a:p>
            <a:pPr algn="ctr"/>
            <a:r>
              <a:rPr lang="en-US" sz="3200" b="1" dirty="0"/>
              <a:t>Maze Generation</a:t>
            </a:r>
            <a:endParaRPr lang="en-IN" sz="3200" b="1" dirty="0"/>
          </a:p>
        </p:txBody>
      </p:sp>
      <p:sp>
        <p:nvSpPr>
          <p:cNvPr id="3" name="Content Placeholder 2">
            <a:extLst>
              <a:ext uri="{FF2B5EF4-FFF2-40B4-BE49-F238E27FC236}">
                <a16:creationId xmlns:a16="http://schemas.microsoft.com/office/drawing/2014/main" id="{799DDA72-4A47-4EF8-86C3-A6C9EE1E71A2}"/>
              </a:ext>
            </a:extLst>
          </p:cNvPr>
          <p:cNvSpPr>
            <a:spLocks noGrp="1"/>
          </p:cNvSpPr>
          <p:nvPr>
            <p:ph idx="1"/>
          </p:nvPr>
        </p:nvSpPr>
        <p:spPr/>
        <p:txBody>
          <a:bodyPr>
            <a:normAutofit fontScale="92500" lnSpcReduction="10000"/>
          </a:bodyPr>
          <a:lstStyle/>
          <a:p>
            <a:r>
              <a:rPr lang="en-US" dirty="0"/>
              <a:t>Algorithm for maze generation:</a:t>
            </a:r>
          </a:p>
          <a:p>
            <a:pPr marL="0" indent="0">
              <a:buNone/>
            </a:pPr>
            <a:r>
              <a:rPr lang="en-US" dirty="0"/>
              <a:t>      1) Initially, We spawn rectangles of various sizes along the left border</a:t>
            </a:r>
          </a:p>
          <a:p>
            <a:pPr marL="0" indent="0">
              <a:buNone/>
            </a:pPr>
            <a:r>
              <a:rPr lang="en-US" dirty="0"/>
              <a:t>      2) Then we will spawn more rectangles of random width along the each </a:t>
            </a:r>
          </a:p>
          <a:p>
            <a:pPr marL="0" indent="0">
              <a:buNone/>
            </a:pPr>
            <a:r>
              <a:rPr lang="en-US" dirty="0"/>
              <a:t>	   row created initially.</a:t>
            </a:r>
          </a:p>
          <a:p>
            <a:pPr marL="0" indent="0">
              <a:buNone/>
            </a:pPr>
            <a:r>
              <a:rPr lang="en-US" dirty="0"/>
              <a:t>     3)For blocking some random paths that are generated , we will spawn 		  	40x40  blocks in between them at random points.</a:t>
            </a:r>
          </a:p>
          <a:p>
            <a:pPr marL="0" indent="0">
              <a:buNone/>
            </a:pPr>
            <a:endParaRPr lang="en-US" dirty="0"/>
          </a:p>
          <a:p>
            <a:pPr marL="0" indent="0">
              <a:buNone/>
            </a:pPr>
            <a:r>
              <a:rPr lang="en-US" dirty="0"/>
              <a:t>Due to this maze algorithm there can be a case where we cant reach some places in the maze.</a:t>
            </a: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267595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7603-CB12-43AC-86E6-7896CC446D01}"/>
              </a:ext>
            </a:extLst>
          </p:cNvPr>
          <p:cNvSpPr>
            <a:spLocks noGrp="1"/>
          </p:cNvSpPr>
          <p:nvPr>
            <p:ph type="title"/>
          </p:nvPr>
        </p:nvSpPr>
        <p:spPr>
          <a:xfrm>
            <a:off x="1827064" y="624110"/>
            <a:ext cx="8911687" cy="1280890"/>
          </a:xfrm>
        </p:spPr>
        <p:txBody>
          <a:bodyPr/>
          <a:lstStyle/>
          <a:p>
            <a:pPr algn="ctr"/>
            <a:r>
              <a:rPr lang="en-US" dirty="0"/>
              <a:t>SOME PICTURES OF OUR GAME</a:t>
            </a:r>
            <a:endParaRPr lang="en-IN" dirty="0"/>
          </a:p>
        </p:txBody>
      </p:sp>
      <p:pic>
        <p:nvPicPr>
          <p:cNvPr id="5" name="Content Placeholder 4">
            <a:extLst>
              <a:ext uri="{FF2B5EF4-FFF2-40B4-BE49-F238E27FC236}">
                <a16:creationId xmlns:a16="http://schemas.microsoft.com/office/drawing/2014/main" id="{FA67BB27-8062-490F-B6C2-F3A659D73E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886" y="2362201"/>
            <a:ext cx="5523399" cy="3244970"/>
          </a:xfrm>
        </p:spPr>
      </p:pic>
      <p:pic>
        <p:nvPicPr>
          <p:cNvPr id="7" name="Picture 6">
            <a:extLst>
              <a:ext uri="{FF2B5EF4-FFF2-40B4-BE49-F238E27FC236}">
                <a16:creationId xmlns:a16="http://schemas.microsoft.com/office/drawing/2014/main" id="{E5BEEA54-057F-43C9-8102-4B155E6A7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362" y="2362201"/>
            <a:ext cx="6049224" cy="3244969"/>
          </a:xfrm>
          <a:prstGeom prst="rect">
            <a:avLst/>
          </a:prstGeom>
        </p:spPr>
      </p:pic>
    </p:spTree>
    <p:extLst>
      <p:ext uri="{BB962C8B-B14F-4D97-AF65-F5344CB8AC3E}">
        <p14:creationId xmlns:p14="http://schemas.microsoft.com/office/powerpoint/2010/main" val="39264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8B41-C1F3-47EF-B909-3BD126CFE95E}"/>
              </a:ext>
            </a:extLst>
          </p:cNvPr>
          <p:cNvSpPr>
            <a:spLocks noGrp="1"/>
          </p:cNvSpPr>
          <p:nvPr>
            <p:ph type="title"/>
          </p:nvPr>
        </p:nvSpPr>
        <p:spPr/>
        <p:txBody>
          <a:bodyPr>
            <a:normAutofit fontScale="90000"/>
          </a:bodyPr>
          <a:lstStyle/>
          <a:p>
            <a:r>
              <a:rPr lang="en-US" dirty="0"/>
              <a:t>                    BLOCKED MAZE</a:t>
            </a:r>
            <a:br>
              <a:rPr lang="en-US" dirty="0"/>
            </a:br>
            <a:br>
              <a:rPr lang="en-US" sz="1000" dirty="0"/>
            </a:br>
            <a:r>
              <a:rPr lang="en-US" sz="1800" dirty="0"/>
              <a:t>1)Here you can see that maze is blocked to the right side. This happens very rarely</a:t>
            </a:r>
            <a:br>
              <a:rPr lang="en-US" sz="1800" dirty="0"/>
            </a:br>
            <a:r>
              <a:rPr lang="en-US" sz="1800" dirty="0"/>
              <a:t>2)You have to speed run and scoop how much coins that are possible to win</a:t>
            </a:r>
            <a:br>
              <a:rPr lang="en-US" sz="1800" dirty="0"/>
            </a:br>
            <a:endParaRPr lang="en-IN" dirty="0"/>
          </a:p>
        </p:txBody>
      </p:sp>
      <p:pic>
        <p:nvPicPr>
          <p:cNvPr id="5" name="Content Placeholder 4">
            <a:extLst>
              <a:ext uri="{FF2B5EF4-FFF2-40B4-BE49-F238E27FC236}">
                <a16:creationId xmlns:a16="http://schemas.microsoft.com/office/drawing/2014/main" id="{A0D0687F-9B94-4C1D-907D-442C44637E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033" y="2178230"/>
            <a:ext cx="8052107" cy="4245738"/>
          </a:xfrm>
        </p:spPr>
      </p:pic>
    </p:spTree>
    <p:extLst>
      <p:ext uri="{BB962C8B-B14F-4D97-AF65-F5344CB8AC3E}">
        <p14:creationId xmlns:p14="http://schemas.microsoft.com/office/powerpoint/2010/main" val="25919264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506</TotalTime>
  <Words>872</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COP290 TASK2 PACMAN GAME</vt:lpstr>
      <vt:lpstr>About Our Game!</vt:lpstr>
      <vt:lpstr>Home page of game!</vt:lpstr>
      <vt:lpstr>Description of home page</vt:lpstr>
      <vt:lpstr>     Instructions page</vt:lpstr>
      <vt:lpstr>GAME MODES!</vt:lpstr>
      <vt:lpstr>Maze Generation</vt:lpstr>
      <vt:lpstr>SOME PICTURES OF OUR GAME</vt:lpstr>
      <vt:lpstr>                    BLOCKED MAZE  1)Here you can see that maze is blocked to the right side. This happens very rarely 2)You have to speed run and scoop how much coins that are possible to win </vt:lpstr>
      <vt:lpstr>CONVERTING TO GHOST</vt:lpstr>
      <vt:lpstr>WIN/LOSE CRITERIA</vt:lpstr>
      <vt:lpstr>GAME OVER If both players died then game is finished</vt:lpstr>
      <vt:lpstr>GAMEOVER</vt:lpstr>
      <vt:lpstr>SCOREBOARD</vt:lpstr>
      <vt:lpstr>SCOREBOARD</vt:lpstr>
      <vt:lpstr>Other stuff!</vt:lpstr>
      <vt:lpstr>Resources and packages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COP290 TASK2</dc:title>
  <dc:creator>Sriram varma</dc:creator>
  <cp:lastModifiedBy>Sriram varma</cp:lastModifiedBy>
  <cp:revision>23</cp:revision>
  <dcterms:created xsi:type="dcterms:W3CDTF">2021-05-19T07:39:51Z</dcterms:created>
  <dcterms:modified xsi:type="dcterms:W3CDTF">2021-05-19T16:06:43Z</dcterms:modified>
</cp:coreProperties>
</file>