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FDC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7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FDC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7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8988" y="0"/>
            <a:ext cx="2655011" cy="5143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4489" y="2610160"/>
            <a:ext cx="2759510" cy="253333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21987" cy="19455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8270" y="0"/>
            <a:ext cx="1395729" cy="125712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9092" y="1002331"/>
            <a:ext cx="302752" cy="30318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63114" y="406800"/>
            <a:ext cx="209880" cy="20988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157286" y="334289"/>
            <a:ext cx="888365" cy="683260"/>
          </a:xfrm>
          <a:custGeom>
            <a:avLst/>
            <a:gdLst/>
            <a:ahLst/>
            <a:cxnLst/>
            <a:rect l="l" t="t" r="r" b="b"/>
            <a:pathLst>
              <a:path w="888365" h="683260">
                <a:moveTo>
                  <a:pt x="269951" y="636993"/>
                </a:moveTo>
                <a:lnTo>
                  <a:pt x="225679" y="636993"/>
                </a:lnTo>
                <a:lnTo>
                  <a:pt x="225679" y="661060"/>
                </a:lnTo>
                <a:lnTo>
                  <a:pt x="227380" y="669442"/>
                </a:lnTo>
                <a:lnTo>
                  <a:pt x="232067" y="676452"/>
                </a:lnTo>
                <a:lnTo>
                  <a:pt x="239102" y="681278"/>
                </a:lnTo>
                <a:lnTo>
                  <a:pt x="247815" y="683069"/>
                </a:lnTo>
                <a:lnTo>
                  <a:pt x="267881" y="683069"/>
                </a:lnTo>
                <a:lnTo>
                  <a:pt x="269951" y="680326"/>
                </a:lnTo>
                <a:lnTo>
                  <a:pt x="269951" y="636993"/>
                </a:lnTo>
                <a:close/>
              </a:path>
              <a:path w="888365" h="683260">
                <a:moveTo>
                  <a:pt x="304139" y="565721"/>
                </a:moveTo>
                <a:lnTo>
                  <a:pt x="297789" y="567944"/>
                </a:lnTo>
                <a:lnTo>
                  <a:pt x="291160" y="569442"/>
                </a:lnTo>
                <a:lnTo>
                  <a:pt x="284289" y="570306"/>
                </a:lnTo>
                <a:lnTo>
                  <a:pt x="277139" y="570585"/>
                </a:lnTo>
                <a:lnTo>
                  <a:pt x="169151" y="570585"/>
                </a:lnTo>
                <a:lnTo>
                  <a:pt x="175818" y="587959"/>
                </a:lnTo>
                <a:lnTo>
                  <a:pt x="187756" y="601827"/>
                </a:lnTo>
                <a:lnTo>
                  <a:pt x="203708" y="610997"/>
                </a:lnTo>
                <a:lnTo>
                  <a:pt x="222453" y="614324"/>
                </a:lnTo>
                <a:lnTo>
                  <a:pt x="268833" y="614324"/>
                </a:lnTo>
                <a:lnTo>
                  <a:pt x="282536" y="611517"/>
                </a:lnTo>
                <a:lnTo>
                  <a:pt x="293763" y="603897"/>
                </a:lnTo>
                <a:lnTo>
                  <a:pt x="301358" y="592645"/>
                </a:lnTo>
                <a:lnTo>
                  <a:pt x="304139" y="578916"/>
                </a:lnTo>
                <a:lnTo>
                  <a:pt x="304139" y="565721"/>
                </a:lnTo>
                <a:close/>
              </a:path>
              <a:path w="888365" h="683260">
                <a:moveTo>
                  <a:pt x="331876" y="493331"/>
                </a:moveTo>
                <a:lnTo>
                  <a:pt x="315188" y="454533"/>
                </a:lnTo>
                <a:lnTo>
                  <a:pt x="297865" y="443420"/>
                </a:lnTo>
                <a:lnTo>
                  <a:pt x="295795" y="437883"/>
                </a:lnTo>
                <a:lnTo>
                  <a:pt x="297865" y="432333"/>
                </a:lnTo>
                <a:lnTo>
                  <a:pt x="300901" y="406742"/>
                </a:lnTo>
                <a:lnTo>
                  <a:pt x="291973" y="383565"/>
                </a:lnTo>
                <a:lnTo>
                  <a:pt x="273672" y="366750"/>
                </a:lnTo>
                <a:lnTo>
                  <a:pt x="248602" y="360260"/>
                </a:lnTo>
                <a:lnTo>
                  <a:pt x="241668" y="359562"/>
                </a:lnTo>
                <a:lnTo>
                  <a:pt x="234721" y="360959"/>
                </a:lnTo>
                <a:lnTo>
                  <a:pt x="222237" y="365810"/>
                </a:lnTo>
                <a:lnTo>
                  <a:pt x="215988" y="363728"/>
                </a:lnTo>
                <a:lnTo>
                  <a:pt x="213906" y="358178"/>
                </a:lnTo>
                <a:lnTo>
                  <a:pt x="193548" y="335076"/>
                </a:lnTo>
                <a:lnTo>
                  <a:pt x="165595" y="327164"/>
                </a:lnTo>
                <a:lnTo>
                  <a:pt x="137490" y="334594"/>
                </a:lnTo>
                <a:lnTo>
                  <a:pt x="116751" y="357492"/>
                </a:lnTo>
                <a:lnTo>
                  <a:pt x="114668" y="363029"/>
                </a:lnTo>
                <a:lnTo>
                  <a:pt x="108432" y="365112"/>
                </a:lnTo>
                <a:lnTo>
                  <a:pt x="97320" y="360959"/>
                </a:lnTo>
                <a:lnTo>
                  <a:pt x="90385" y="360260"/>
                </a:lnTo>
                <a:lnTo>
                  <a:pt x="84137" y="360260"/>
                </a:lnTo>
                <a:lnTo>
                  <a:pt x="63601" y="364502"/>
                </a:lnTo>
                <a:lnTo>
                  <a:pt x="46837" y="376021"/>
                </a:lnTo>
                <a:lnTo>
                  <a:pt x="35547" y="393001"/>
                </a:lnTo>
                <a:lnTo>
                  <a:pt x="31394" y="413626"/>
                </a:lnTo>
                <a:lnTo>
                  <a:pt x="31394" y="419862"/>
                </a:lnTo>
                <a:lnTo>
                  <a:pt x="32791" y="426097"/>
                </a:lnTo>
                <a:lnTo>
                  <a:pt x="36957" y="437883"/>
                </a:lnTo>
                <a:lnTo>
                  <a:pt x="34175" y="444119"/>
                </a:lnTo>
                <a:lnTo>
                  <a:pt x="29324" y="446201"/>
                </a:lnTo>
                <a:lnTo>
                  <a:pt x="2946" y="473036"/>
                </a:lnTo>
                <a:lnTo>
                  <a:pt x="0" y="506488"/>
                </a:lnTo>
                <a:lnTo>
                  <a:pt x="17602" y="535279"/>
                </a:lnTo>
                <a:lnTo>
                  <a:pt x="52908" y="548081"/>
                </a:lnTo>
                <a:lnTo>
                  <a:pt x="100101" y="548081"/>
                </a:lnTo>
                <a:lnTo>
                  <a:pt x="136791" y="531914"/>
                </a:lnTo>
                <a:lnTo>
                  <a:pt x="149021" y="498868"/>
                </a:lnTo>
                <a:lnTo>
                  <a:pt x="136791" y="465823"/>
                </a:lnTo>
                <a:lnTo>
                  <a:pt x="100101" y="449668"/>
                </a:lnTo>
                <a:lnTo>
                  <a:pt x="93853" y="449668"/>
                </a:lnTo>
                <a:lnTo>
                  <a:pt x="89001" y="444817"/>
                </a:lnTo>
                <a:lnTo>
                  <a:pt x="89001" y="432333"/>
                </a:lnTo>
                <a:lnTo>
                  <a:pt x="93853" y="427482"/>
                </a:lnTo>
                <a:lnTo>
                  <a:pt x="100101" y="427482"/>
                </a:lnTo>
                <a:lnTo>
                  <a:pt x="125298" y="432130"/>
                </a:lnTo>
                <a:lnTo>
                  <a:pt x="146596" y="444893"/>
                </a:lnTo>
                <a:lnTo>
                  <a:pt x="162166" y="464032"/>
                </a:lnTo>
                <a:lnTo>
                  <a:pt x="170192" y="487781"/>
                </a:lnTo>
                <a:lnTo>
                  <a:pt x="222237" y="487781"/>
                </a:lnTo>
                <a:lnTo>
                  <a:pt x="229146" y="486333"/>
                </a:lnTo>
                <a:lnTo>
                  <a:pt x="234899" y="482409"/>
                </a:lnTo>
                <a:lnTo>
                  <a:pt x="238823" y="476669"/>
                </a:lnTo>
                <a:lnTo>
                  <a:pt x="240271" y="469760"/>
                </a:lnTo>
                <a:lnTo>
                  <a:pt x="238823" y="462851"/>
                </a:lnTo>
                <a:lnTo>
                  <a:pt x="234899" y="457111"/>
                </a:lnTo>
                <a:lnTo>
                  <a:pt x="229146" y="453186"/>
                </a:lnTo>
                <a:lnTo>
                  <a:pt x="222237" y="451739"/>
                </a:lnTo>
                <a:lnTo>
                  <a:pt x="214033" y="448081"/>
                </a:lnTo>
                <a:lnTo>
                  <a:pt x="211302" y="440651"/>
                </a:lnTo>
                <a:lnTo>
                  <a:pt x="214033" y="433222"/>
                </a:lnTo>
                <a:lnTo>
                  <a:pt x="222237" y="429564"/>
                </a:lnTo>
                <a:lnTo>
                  <a:pt x="252285" y="442709"/>
                </a:lnTo>
                <a:lnTo>
                  <a:pt x="262305" y="469760"/>
                </a:lnTo>
                <a:lnTo>
                  <a:pt x="252285" y="496811"/>
                </a:lnTo>
                <a:lnTo>
                  <a:pt x="222237" y="509955"/>
                </a:lnTo>
                <a:lnTo>
                  <a:pt x="170192" y="509955"/>
                </a:lnTo>
                <a:lnTo>
                  <a:pt x="167741" y="520585"/>
                </a:lnTo>
                <a:lnTo>
                  <a:pt x="163677" y="530580"/>
                </a:lnTo>
                <a:lnTo>
                  <a:pt x="158178" y="539775"/>
                </a:lnTo>
                <a:lnTo>
                  <a:pt x="151447" y="548081"/>
                </a:lnTo>
                <a:lnTo>
                  <a:pt x="277050" y="548081"/>
                </a:lnTo>
                <a:lnTo>
                  <a:pt x="315912" y="532142"/>
                </a:lnTo>
                <a:lnTo>
                  <a:pt x="330847" y="504075"/>
                </a:lnTo>
                <a:lnTo>
                  <a:pt x="331876" y="493331"/>
                </a:lnTo>
                <a:close/>
              </a:path>
              <a:path w="888365" h="683260">
                <a:moveTo>
                  <a:pt x="888301" y="178993"/>
                </a:moveTo>
                <a:lnTo>
                  <a:pt x="887641" y="161074"/>
                </a:lnTo>
                <a:lnTo>
                  <a:pt x="885012" y="143294"/>
                </a:lnTo>
                <a:lnTo>
                  <a:pt x="884326" y="137045"/>
                </a:lnTo>
                <a:lnTo>
                  <a:pt x="879475" y="132194"/>
                </a:lnTo>
                <a:lnTo>
                  <a:pt x="873239" y="131495"/>
                </a:lnTo>
                <a:lnTo>
                  <a:pt x="858697" y="128727"/>
                </a:lnTo>
                <a:lnTo>
                  <a:pt x="857313" y="128727"/>
                </a:lnTo>
                <a:lnTo>
                  <a:pt x="855929" y="127342"/>
                </a:lnTo>
                <a:lnTo>
                  <a:pt x="855230" y="125958"/>
                </a:lnTo>
                <a:lnTo>
                  <a:pt x="848995" y="111391"/>
                </a:lnTo>
                <a:lnTo>
                  <a:pt x="848309" y="110007"/>
                </a:lnTo>
                <a:lnTo>
                  <a:pt x="848309" y="107924"/>
                </a:lnTo>
                <a:lnTo>
                  <a:pt x="849693" y="107226"/>
                </a:lnTo>
                <a:lnTo>
                  <a:pt x="857999" y="94754"/>
                </a:lnTo>
                <a:lnTo>
                  <a:pt x="861466" y="89890"/>
                </a:lnTo>
                <a:lnTo>
                  <a:pt x="861466" y="82956"/>
                </a:lnTo>
                <a:lnTo>
                  <a:pt x="857999" y="78105"/>
                </a:lnTo>
                <a:lnTo>
                  <a:pt x="853084" y="71056"/>
                </a:lnTo>
                <a:lnTo>
                  <a:pt x="836244" y="51498"/>
                </a:lnTo>
                <a:lnTo>
                  <a:pt x="836244" y="183045"/>
                </a:lnTo>
                <a:lnTo>
                  <a:pt x="831329" y="212979"/>
                </a:lnTo>
                <a:lnTo>
                  <a:pt x="799820" y="266725"/>
                </a:lnTo>
                <a:lnTo>
                  <a:pt x="746658" y="298259"/>
                </a:lnTo>
                <a:lnTo>
                  <a:pt x="716826" y="303187"/>
                </a:lnTo>
                <a:lnTo>
                  <a:pt x="686219" y="300697"/>
                </a:lnTo>
                <a:lnTo>
                  <a:pt x="684136" y="300697"/>
                </a:lnTo>
                <a:lnTo>
                  <a:pt x="651078" y="288264"/>
                </a:lnTo>
                <a:lnTo>
                  <a:pt x="622312" y="266280"/>
                </a:lnTo>
                <a:lnTo>
                  <a:pt x="600557" y="237413"/>
                </a:lnTo>
                <a:lnTo>
                  <a:pt x="588543" y="204317"/>
                </a:lnTo>
                <a:lnTo>
                  <a:pt x="587857" y="203619"/>
                </a:lnTo>
                <a:lnTo>
                  <a:pt x="587857" y="202234"/>
                </a:lnTo>
                <a:lnTo>
                  <a:pt x="585901" y="190042"/>
                </a:lnTo>
                <a:lnTo>
                  <a:pt x="585330" y="178993"/>
                </a:lnTo>
                <a:lnTo>
                  <a:pt x="585266" y="177266"/>
                </a:lnTo>
                <a:lnTo>
                  <a:pt x="585901" y="164871"/>
                </a:lnTo>
                <a:lnTo>
                  <a:pt x="587743" y="152996"/>
                </a:lnTo>
                <a:lnTo>
                  <a:pt x="587857" y="150914"/>
                </a:lnTo>
                <a:lnTo>
                  <a:pt x="588543" y="150228"/>
                </a:lnTo>
                <a:lnTo>
                  <a:pt x="606310" y="107556"/>
                </a:lnTo>
                <a:lnTo>
                  <a:pt x="636701" y="76123"/>
                </a:lnTo>
                <a:lnTo>
                  <a:pt x="675474" y="57213"/>
                </a:lnTo>
                <a:lnTo>
                  <a:pt x="718413" y="52108"/>
                </a:lnTo>
                <a:lnTo>
                  <a:pt x="761276" y="62103"/>
                </a:lnTo>
                <a:lnTo>
                  <a:pt x="799820" y="88506"/>
                </a:lnTo>
                <a:lnTo>
                  <a:pt x="828548" y="133362"/>
                </a:lnTo>
                <a:lnTo>
                  <a:pt x="833755" y="150228"/>
                </a:lnTo>
                <a:lnTo>
                  <a:pt x="833755" y="152996"/>
                </a:lnTo>
                <a:lnTo>
                  <a:pt x="836244" y="183045"/>
                </a:lnTo>
                <a:lnTo>
                  <a:pt x="836244" y="51498"/>
                </a:lnTo>
                <a:lnTo>
                  <a:pt x="829538" y="45237"/>
                </a:lnTo>
                <a:lnTo>
                  <a:pt x="823112" y="39966"/>
                </a:lnTo>
                <a:lnTo>
                  <a:pt x="822261" y="39268"/>
                </a:lnTo>
                <a:lnTo>
                  <a:pt x="814641" y="33616"/>
                </a:lnTo>
                <a:lnTo>
                  <a:pt x="806742" y="28181"/>
                </a:lnTo>
                <a:lnTo>
                  <a:pt x="803275" y="25400"/>
                </a:lnTo>
                <a:lnTo>
                  <a:pt x="798436" y="25400"/>
                </a:lnTo>
                <a:lnTo>
                  <a:pt x="794969" y="28181"/>
                </a:lnTo>
                <a:lnTo>
                  <a:pt x="781113" y="38582"/>
                </a:lnTo>
                <a:lnTo>
                  <a:pt x="779729" y="39268"/>
                </a:lnTo>
                <a:lnTo>
                  <a:pt x="777646" y="39966"/>
                </a:lnTo>
                <a:lnTo>
                  <a:pt x="776262" y="39268"/>
                </a:lnTo>
                <a:lnTo>
                  <a:pt x="771410" y="36499"/>
                </a:lnTo>
                <a:lnTo>
                  <a:pt x="766572" y="35115"/>
                </a:lnTo>
                <a:lnTo>
                  <a:pt x="761720" y="33032"/>
                </a:lnTo>
                <a:lnTo>
                  <a:pt x="760336" y="32334"/>
                </a:lnTo>
                <a:lnTo>
                  <a:pt x="758952" y="29565"/>
                </a:lnTo>
                <a:lnTo>
                  <a:pt x="756183" y="12230"/>
                </a:lnTo>
                <a:lnTo>
                  <a:pt x="755484" y="8064"/>
                </a:lnTo>
                <a:lnTo>
                  <a:pt x="752017" y="4597"/>
                </a:lnTo>
                <a:lnTo>
                  <a:pt x="729449" y="889"/>
                </a:lnTo>
                <a:lnTo>
                  <a:pt x="710717" y="0"/>
                </a:lnTo>
                <a:lnTo>
                  <a:pt x="691857" y="1079"/>
                </a:lnTo>
                <a:lnTo>
                  <a:pt x="662889" y="28181"/>
                </a:lnTo>
                <a:lnTo>
                  <a:pt x="662774" y="28867"/>
                </a:lnTo>
                <a:lnTo>
                  <a:pt x="662660" y="29565"/>
                </a:lnTo>
                <a:lnTo>
                  <a:pt x="661974" y="31648"/>
                </a:lnTo>
                <a:lnTo>
                  <a:pt x="661276" y="32334"/>
                </a:lnTo>
                <a:lnTo>
                  <a:pt x="659206" y="33032"/>
                </a:lnTo>
                <a:lnTo>
                  <a:pt x="644652" y="39268"/>
                </a:lnTo>
                <a:lnTo>
                  <a:pt x="643267" y="39966"/>
                </a:lnTo>
                <a:lnTo>
                  <a:pt x="641883" y="39966"/>
                </a:lnTo>
                <a:lnTo>
                  <a:pt x="640499" y="38582"/>
                </a:lnTo>
                <a:lnTo>
                  <a:pt x="625957" y="28867"/>
                </a:lnTo>
                <a:lnTo>
                  <a:pt x="622490" y="26098"/>
                </a:lnTo>
                <a:lnTo>
                  <a:pt x="617639" y="26098"/>
                </a:lnTo>
                <a:lnTo>
                  <a:pt x="585774" y="51752"/>
                </a:lnTo>
                <a:lnTo>
                  <a:pt x="563613" y="78803"/>
                </a:lnTo>
                <a:lnTo>
                  <a:pt x="560146" y="83654"/>
                </a:lnTo>
                <a:lnTo>
                  <a:pt x="560146" y="90589"/>
                </a:lnTo>
                <a:lnTo>
                  <a:pt x="563613" y="95440"/>
                </a:lnTo>
                <a:lnTo>
                  <a:pt x="571919" y="107226"/>
                </a:lnTo>
                <a:lnTo>
                  <a:pt x="573303" y="108623"/>
                </a:lnTo>
                <a:lnTo>
                  <a:pt x="573303" y="110693"/>
                </a:lnTo>
                <a:lnTo>
                  <a:pt x="572617" y="112090"/>
                </a:lnTo>
                <a:lnTo>
                  <a:pt x="566381" y="126644"/>
                </a:lnTo>
                <a:lnTo>
                  <a:pt x="566381" y="128028"/>
                </a:lnTo>
                <a:lnTo>
                  <a:pt x="564997" y="128727"/>
                </a:lnTo>
                <a:lnTo>
                  <a:pt x="562914" y="129425"/>
                </a:lnTo>
                <a:lnTo>
                  <a:pt x="541439" y="132892"/>
                </a:lnTo>
                <a:lnTo>
                  <a:pt x="537984" y="136359"/>
                </a:lnTo>
                <a:lnTo>
                  <a:pt x="537286" y="140512"/>
                </a:lnTo>
                <a:lnTo>
                  <a:pt x="535584" y="149466"/>
                </a:lnTo>
                <a:lnTo>
                  <a:pt x="534517" y="158623"/>
                </a:lnTo>
                <a:lnTo>
                  <a:pt x="533971" y="167906"/>
                </a:lnTo>
                <a:lnTo>
                  <a:pt x="533971" y="186093"/>
                </a:lnTo>
                <a:lnTo>
                  <a:pt x="549059" y="223723"/>
                </a:lnTo>
                <a:lnTo>
                  <a:pt x="563613" y="226504"/>
                </a:lnTo>
                <a:lnTo>
                  <a:pt x="564997" y="226504"/>
                </a:lnTo>
                <a:lnTo>
                  <a:pt x="566381" y="227888"/>
                </a:lnTo>
                <a:lnTo>
                  <a:pt x="566381" y="229273"/>
                </a:lnTo>
                <a:lnTo>
                  <a:pt x="570534" y="238988"/>
                </a:lnTo>
                <a:lnTo>
                  <a:pt x="572617" y="243141"/>
                </a:lnTo>
                <a:lnTo>
                  <a:pt x="573303" y="245224"/>
                </a:lnTo>
                <a:lnTo>
                  <a:pt x="573303" y="246608"/>
                </a:lnTo>
                <a:lnTo>
                  <a:pt x="572617" y="247992"/>
                </a:lnTo>
                <a:lnTo>
                  <a:pt x="563613" y="259791"/>
                </a:lnTo>
                <a:lnTo>
                  <a:pt x="560146" y="264642"/>
                </a:lnTo>
                <a:lnTo>
                  <a:pt x="560146" y="271576"/>
                </a:lnTo>
                <a:lnTo>
                  <a:pt x="563613" y="277126"/>
                </a:lnTo>
                <a:lnTo>
                  <a:pt x="600240" y="316420"/>
                </a:lnTo>
                <a:lnTo>
                  <a:pt x="618337" y="329133"/>
                </a:lnTo>
                <a:lnTo>
                  <a:pt x="623176" y="329133"/>
                </a:lnTo>
                <a:lnTo>
                  <a:pt x="626643" y="327050"/>
                </a:lnTo>
                <a:lnTo>
                  <a:pt x="640499" y="316649"/>
                </a:lnTo>
                <a:lnTo>
                  <a:pt x="641883" y="315264"/>
                </a:lnTo>
                <a:lnTo>
                  <a:pt x="643966" y="315264"/>
                </a:lnTo>
                <a:lnTo>
                  <a:pt x="645350" y="315950"/>
                </a:lnTo>
                <a:lnTo>
                  <a:pt x="659892" y="322199"/>
                </a:lnTo>
                <a:lnTo>
                  <a:pt x="662660" y="323583"/>
                </a:lnTo>
                <a:lnTo>
                  <a:pt x="662660" y="325666"/>
                </a:lnTo>
                <a:lnTo>
                  <a:pt x="665441" y="340220"/>
                </a:lnTo>
                <a:lnTo>
                  <a:pt x="666127" y="345770"/>
                </a:lnTo>
                <a:lnTo>
                  <a:pt x="711149" y="355485"/>
                </a:lnTo>
                <a:lnTo>
                  <a:pt x="719569" y="355231"/>
                </a:lnTo>
                <a:lnTo>
                  <a:pt x="756793" y="340220"/>
                </a:lnTo>
                <a:lnTo>
                  <a:pt x="756869" y="339534"/>
                </a:lnTo>
                <a:lnTo>
                  <a:pt x="759637" y="325666"/>
                </a:lnTo>
                <a:lnTo>
                  <a:pt x="759637" y="323583"/>
                </a:lnTo>
                <a:lnTo>
                  <a:pt x="761022" y="322199"/>
                </a:lnTo>
                <a:lnTo>
                  <a:pt x="762406" y="322199"/>
                </a:lnTo>
                <a:lnTo>
                  <a:pt x="776960" y="315950"/>
                </a:lnTo>
                <a:lnTo>
                  <a:pt x="778344" y="315264"/>
                </a:lnTo>
                <a:lnTo>
                  <a:pt x="779729" y="315264"/>
                </a:lnTo>
                <a:lnTo>
                  <a:pt x="781113" y="315950"/>
                </a:lnTo>
                <a:lnTo>
                  <a:pt x="795655" y="326351"/>
                </a:lnTo>
                <a:lnTo>
                  <a:pt x="799122" y="329133"/>
                </a:lnTo>
                <a:lnTo>
                  <a:pt x="803973" y="329133"/>
                </a:lnTo>
                <a:lnTo>
                  <a:pt x="836523" y="303479"/>
                </a:lnTo>
                <a:lnTo>
                  <a:pt x="862164" y="271576"/>
                </a:lnTo>
                <a:lnTo>
                  <a:pt x="862164" y="264642"/>
                </a:lnTo>
                <a:lnTo>
                  <a:pt x="857999" y="259791"/>
                </a:lnTo>
                <a:lnTo>
                  <a:pt x="849693" y="247992"/>
                </a:lnTo>
                <a:lnTo>
                  <a:pt x="848995" y="246608"/>
                </a:lnTo>
                <a:lnTo>
                  <a:pt x="848309" y="244525"/>
                </a:lnTo>
                <a:lnTo>
                  <a:pt x="848995" y="243141"/>
                </a:lnTo>
                <a:lnTo>
                  <a:pt x="851763" y="238290"/>
                </a:lnTo>
                <a:lnTo>
                  <a:pt x="853846" y="233438"/>
                </a:lnTo>
                <a:lnTo>
                  <a:pt x="855230" y="228587"/>
                </a:lnTo>
                <a:lnTo>
                  <a:pt x="855929" y="227190"/>
                </a:lnTo>
                <a:lnTo>
                  <a:pt x="857313" y="225806"/>
                </a:lnTo>
                <a:lnTo>
                  <a:pt x="858697" y="225806"/>
                </a:lnTo>
                <a:lnTo>
                  <a:pt x="880173" y="222338"/>
                </a:lnTo>
                <a:lnTo>
                  <a:pt x="883627" y="218871"/>
                </a:lnTo>
                <a:lnTo>
                  <a:pt x="884326" y="214718"/>
                </a:lnTo>
                <a:lnTo>
                  <a:pt x="887158" y="196913"/>
                </a:lnTo>
                <a:lnTo>
                  <a:pt x="888301" y="178993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FDC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8988" y="0"/>
            <a:ext cx="2655011" cy="5143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4489" y="2610160"/>
            <a:ext cx="2759510" cy="253333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21987" cy="19455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48270" y="0"/>
            <a:ext cx="1395729" cy="125712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99092" y="1002331"/>
            <a:ext cx="302752" cy="30318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63114" y="406800"/>
            <a:ext cx="209880" cy="20988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157286" y="334289"/>
            <a:ext cx="888365" cy="683260"/>
          </a:xfrm>
          <a:custGeom>
            <a:avLst/>
            <a:gdLst/>
            <a:ahLst/>
            <a:cxnLst/>
            <a:rect l="l" t="t" r="r" b="b"/>
            <a:pathLst>
              <a:path w="888365" h="683260">
                <a:moveTo>
                  <a:pt x="269951" y="636993"/>
                </a:moveTo>
                <a:lnTo>
                  <a:pt x="225679" y="636993"/>
                </a:lnTo>
                <a:lnTo>
                  <a:pt x="225679" y="661060"/>
                </a:lnTo>
                <a:lnTo>
                  <a:pt x="227380" y="669442"/>
                </a:lnTo>
                <a:lnTo>
                  <a:pt x="232067" y="676452"/>
                </a:lnTo>
                <a:lnTo>
                  <a:pt x="239102" y="681278"/>
                </a:lnTo>
                <a:lnTo>
                  <a:pt x="247815" y="683069"/>
                </a:lnTo>
                <a:lnTo>
                  <a:pt x="267881" y="683069"/>
                </a:lnTo>
                <a:lnTo>
                  <a:pt x="269951" y="680326"/>
                </a:lnTo>
                <a:lnTo>
                  <a:pt x="269951" y="636993"/>
                </a:lnTo>
                <a:close/>
              </a:path>
              <a:path w="888365" h="683260">
                <a:moveTo>
                  <a:pt x="304139" y="565721"/>
                </a:moveTo>
                <a:lnTo>
                  <a:pt x="297789" y="567944"/>
                </a:lnTo>
                <a:lnTo>
                  <a:pt x="291160" y="569442"/>
                </a:lnTo>
                <a:lnTo>
                  <a:pt x="284289" y="570306"/>
                </a:lnTo>
                <a:lnTo>
                  <a:pt x="277139" y="570585"/>
                </a:lnTo>
                <a:lnTo>
                  <a:pt x="169151" y="570585"/>
                </a:lnTo>
                <a:lnTo>
                  <a:pt x="175818" y="587959"/>
                </a:lnTo>
                <a:lnTo>
                  <a:pt x="187756" y="601827"/>
                </a:lnTo>
                <a:lnTo>
                  <a:pt x="203708" y="610997"/>
                </a:lnTo>
                <a:lnTo>
                  <a:pt x="222453" y="614324"/>
                </a:lnTo>
                <a:lnTo>
                  <a:pt x="268833" y="614324"/>
                </a:lnTo>
                <a:lnTo>
                  <a:pt x="282536" y="611517"/>
                </a:lnTo>
                <a:lnTo>
                  <a:pt x="293763" y="603897"/>
                </a:lnTo>
                <a:lnTo>
                  <a:pt x="301358" y="592645"/>
                </a:lnTo>
                <a:lnTo>
                  <a:pt x="304139" y="578916"/>
                </a:lnTo>
                <a:lnTo>
                  <a:pt x="304139" y="565721"/>
                </a:lnTo>
                <a:close/>
              </a:path>
              <a:path w="888365" h="683260">
                <a:moveTo>
                  <a:pt x="331876" y="493331"/>
                </a:moveTo>
                <a:lnTo>
                  <a:pt x="315188" y="454533"/>
                </a:lnTo>
                <a:lnTo>
                  <a:pt x="297865" y="443420"/>
                </a:lnTo>
                <a:lnTo>
                  <a:pt x="295795" y="437883"/>
                </a:lnTo>
                <a:lnTo>
                  <a:pt x="297865" y="432333"/>
                </a:lnTo>
                <a:lnTo>
                  <a:pt x="300901" y="406742"/>
                </a:lnTo>
                <a:lnTo>
                  <a:pt x="291973" y="383565"/>
                </a:lnTo>
                <a:lnTo>
                  <a:pt x="273672" y="366750"/>
                </a:lnTo>
                <a:lnTo>
                  <a:pt x="248602" y="360260"/>
                </a:lnTo>
                <a:lnTo>
                  <a:pt x="241668" y="359562"/>
                </a:lnTo>
                <a:lnTo>
                  <a:pt x="234721" y="360959"/>
                </a:lnTo>
                <a:lnTo>
                  <a:pt x="222237" y="365810"/>
                </a:lnTo>
                <a:lnTo>
                  <a:pt x="215988" y="363728"/>
                </a:lnTo>
                <a:lnTo>
                  <a:pt x="213906" y="358178"/>
                </a:lnTo>
                <a:lnTo>
                  <a:pt x="193548" y="335076"/>
                </a:lnTo>
                <a:lnTo>
                  <a:pt x="165595" y="327164"/>
                </a:lnTo>
                <a:lnTo>
                  <a:pt x="137490" y="334594"/>
                </a:lnTo>
                <a:lnTo>
                  <a:pt x="116751" y="357492"/>
                </a:lnTo>
                <a:lnTo>
                  <a:pt x="114668" y="363029"/>
                </a:lnTo>
                <a:lnTo>
                  <a:pt x="108432" y="365112"/>
                </a:lnTo>
                <a:lnTo>
                  <a:pt x="97320" y="360959"/>
                </a:lnTo>
                <a:lnTo>
                  <a:pt x="90385" y="360260"/>
                </a:lnTo>
                <a:lnTo>
                  <a:pt x="84137" y="360260"/>
                </a:lnTo>
                <a:lnTo>
                  <a:pt x="63601" y="364502"/>
                </a:lnTo>
                <a:lnTo>
                  <a:pt x="46837" y="376021"/>
                </a:lnTo>
                <a:lnTo>
                  <a:pt x="35547" y="393001"/>
                </a:lnTo>
                <a:lnTo>
                  <a:pt x="31394" y="413626"/>
                </a:lnTo>
                <a:lnTo>
                  <a:pt x="31394" y="419862"/>
                </a:lnTo>
                <a:lnTo>
                  <a:pt x="32791" y="426097"/>
                </a:lnTo>
                <a:lnTo>
                  <a:pt x="36957" y="437883"/>
                </a:lnTo>
                <a:lnTo>
                  <a:pt x="34175" y="444119"/>
                </a:lnTo>
                <a:lnTo>
                  <a:pt x="29324" y="446201"/>
                </a:lnTo>
                <a:lnTo>
                  <a:pt x="2946" y="473036"/>
                </a:lnTo>
                <a:lnTo>
                  <a:pt x="0" y="506488"/>
                </a:lnTo>
                <a:lnTo>
                  <a:pt x="17602" y="535279"/>
                </a:lnTo>
                <a:lnTo>
                  <a:pt x="52908" y="548081"/>
                </a:lnTo>
                <a:lnTo>
                  <a:pt x="100101" y="548081"/>
                </a:lnTo>
                <a:lnTo>
                  <a:pt x="136791" y="531914"/>
                </a:lnTo>
                <a:lnTo>
                  <a:pt x="149021" y="498868"/>
                </a:lnTo>
                <a:lnTo>
                  <a:pt x="136791" y="465823"/>
                </a:lnTo>
                <a:lnTo>
                  <a:pt x="100101" y="449668"/>
                </a:lnTo>
                <a:lnTo>
                  <a:pt x="93853" y="449668"/>
                </a:lnTo>
                <a:lnTo>
                  <a:pt x="89001" y="444817"/>
                </a:lnTo>
                <a:lnTo>
                  <a:pt x="89001" y="432333"/>
                </a:lnTo>
                <a:lnTo>
                  <a:pt x="93853" y="427482"/>
                </a:lnTo>
                <a:lnTo>
                  <a:pt x="100101" y="427482"/>
                </a:lnTo>
                <a:lnTo>
                  <a:pt x="125298" y="432130"/>
                </a:lnTo>
                <a:lnTo>
                  <a:pt x="146596" y="444893"/>
                </a:lnTo>
                <a:lnTo>
                  <a:pt x="162166" y="464032"/>
                </a:lnTo>
                <a:lnTo>
                  <a:pt x="170192" y="487781"/>
                </a:lnTo>
                <a:lnTo>
                  <a:pt x="222237" y="487781"/>
                </a:lnTo>
                <a:lnTo>
                  <a:pt x="229146" y="486333"/>
                </a:lnTo>
                <a:lnTo>
                  <a:pt x="234899" y="482409"/>
                </a:lnTo>
                <a:lnTo>
                  <a:pt x="238823" y="476669"/>
                </a:lnTo>
                <a:lnTo>
                  <a:pt x="240271" y="469760"/>
                </a:lnTo>
                <a:lnTo>
                  <a:pt x="238823" y="462851"/>
                </a:lnTo>
                <a:lnTo>
                  <a:pt x="234899" y="457111"/>
                </a:lnTo>
                <a:lnTo>
                  <a:pt x="229146" y="453186"/>
                </a:lnTo>
                <a:lnTo>
                  <a:pt x="222237" y="451739"/>
                </a:lnTo>
                <a:lnTo>
                  <a:pt x="214033" y="448081"/>
                </a:lnTo>
                <a:lnTo>
                  <a:pt x="211302" y="440651"/>
                </a:lnTo>
                <a:lnTo>
                  <a:pt x="214033" y="433222"/>
                </a:lnTo>
                <a:lnTo>
                  <a:pt x="222237" y="429564"/>
                </a:lnTo>
                <a:lnTo>
                  <a:pt x="252285" y="442709"/>
                </a:lnTo>
                <a:lnTo>
                  <a:pt x="262305" y="469760"/>
                </a:lnTo>
                <a:lnTo>
                  <a:pt x="252285" y="496811"/>
                </a:lnTo>
                <a:lnTo>
                  <a:pt x="222237" y="509955"/>
                </a:lnTo>
                <a:lnTo>
                  <a:pt x="170192" y="509955"/>
                </a:lnTo>
                <a:lnTo>
                  <a:pt x="167741" y="520585"/>
                </a:lnTo>
                <a:lnTo>
                  <a:pt x="163677" y="530580"/>
                </a:lnTo>
                <a:lnTo>
                  <a:pt x="158178" y="539775"/>
                </a:lnTo>
                <a:lnTo>
                  <a:pt x="151447" y="548081"/>
                </a:lnTo>
                <a:lnTo>
                  <a:pt x="277050" y="548081"/>
                </a:lnTo>
                <a:lnTo>
                  <a:pt x="315912" y="532142"/>
                </a:lnTo>
                <a:lnTo>
                  <a:pt x="330847" y="504075"/>
                </a:lnTo>
                <a:lnTo>
                  <a:pt x="331876" y="493331"/>
                </a:lnTo>
                <a:close/>
              </a:path>
              <a:path w="888365" h="683260">
                <a:moveTo>
                  <a:pt x="888301" y="178993"/>
                </a:moveTo>
                <a:lnTo>
                  <a:pt x="887641" y="161074"/>
                </a:lnTo>
                <a:lnTo>
                  <a:pt x="885012" y="143294"/>
                </a:lnTo>
                <a:lnTo>
                  <a:pt x="884326" y="137045"/>
                </a:lnTo>
                <a:lnTo>
                  <a:pt x="879475" y="132194"/>
                </a:lnTo>
                <a:lnTo>
                  <a:pt x="873239" y="131495"/>
                </a:lnTo>
                <a:lnTo>
                  <a:pt x="858697" y="128727"/>
                </a:lnTo>
                <a:lnTo>
                  <a:pt x="857313" y="128727"/>
                </a:lnTo>
                <a:lnTo>
                  <a:pt x="855929" y="127342"/>
                </a:lnTo>
                <a:lnTo>
                  <a:pt x="855230" y="125958"/>
                </a:lnTo>
                <a:lnTo>
                  <a:pt x="848995" y="111391"/>
                </a:lnTo>
                <a:lnTo>
                  <a:pt x="848309" y="110007"/>
                </a:lnTo>
                <a:lnTo>
                  <a:pt x="848309" y="107924"/>
                </a:lnTo>
                <a:lnTo>
                  <a:pt x="849693" y="107226"/>
                </a:lnTo>
                <a:lnTo>
                  <a:pt x="857999" y="94754"/>
                </a:lnTo>
                <a:lnTo>
                  <a:pt x="861466" y="89890"/>
                </a:lnTo>
                <a:lnTo>
                  <a:pt x="861466" y="82956"/>
                </a:lnTo>
                <a:lnTo>
                  <a:pt x="857999" y="78105"/>
                </a:lnTo>
                <a:lnTo>
                  <a:pt x="853084" y="71056"/>
                </a:lnTo>
                <a:lnTo>
                  <a:pt x="836244" y="51498"/>
                </a:lnTo>
                <a:lnTo>
                  <a:pt x="836244" y="183045"/>
                </a:lnTo>
                <a:lnTo>
                  <a:pt x="831329" y="212979"/>
                </a:lnTo>
                <a:lnTo>
                  <a:pt x="799820" y="266725"/>
                </a:lnTo>
                <a:lnTo>
                  <a:pt x="746658" y="298259"/>
                </a:lnTo>
                <a:lnTo>
                  <a:pt x="716826" y="303187"/>
                </a:lnTo>
                <a:lnTo>
                  <a:pt x="686219" y="300697"/>
                </a:lnTo>
                <a:lnTo>
                  <a:pt x="684136" y="300697"/>
                </a:lnTo>
                <a:lnTo>
                  <a:pt x="651078" y="288264"/>
                </a:lnTo>
                <a:lnTo>
                  <a:pt x="622312" y="266280"/>
                </a:lnTo>
                <a:lnTo>
                  <a:pt x="600557" y="237413"/>
                </a:lnTo>
                <a:lnTo>
                  <a:pt x="588543" y="204317"/>
                </a:lnTo>
                <a:lnTo>
                  <a:pt x="587857" y="203619"/>
                </a:lnTo>
                <a:lnTo>
                  <a:pt x="587857" y="202234"/>
                </a:lnTo>
                <a:lnTo>
                  <a:pt x="585901" y="190042"/>
                </a:lnTo>
                <a:lnTo>
                  <a:pt x="585330" y="178993"/>
                </a:lnTo>
                <a:lnTo>
                  <a:pt x="585266" y="177266"/>
                </a:lnTo>
                <a:lnTo>
                  <a:pt x="585901" y="164871"/>
                </a:lnTo>
                <a:lnTo>
                  <a:pt x="587743" y="152996"/>
                </a:lnTo>
                <a:lnTo>
                  <a:pt x="587857" y="150914"/>
                </a:lnTo>
                <a:lnTo>
                  <a:pt x="588543" y="150228"/>
                </a:lnTo>
                <a:lnTo>
                  <a:pt x="606310" y="107556"/>
                </a:lnTo>
                <a:lnTo>
                  <a:pt x="636701" y="76123"/>
                </a:lnTo>
                <a:lnTo>
                  <a:pt x="675474" y="57213"/>
                </a:lnTo>
                <a:lnTo>
                  <a:pt x="718413" y="52108"/>
                </a:lnTo>
                <a:lnTo>
                  <a:pt x="761276" y="62103"/>
                </a:lnTo>
                <a:lnTo>
                  <a:pt x="799820" y="88506"/>
                </a:lnTo>
                <a:lnTo>
                  <a:pt x="828548" y="133362"/>
                </a:lnTo>
                <a:lnTo>
                  <a:pt x="833755" y="150228"/>
                </a:lnTo>
                <a:lnTo>
                  <a:pt x="833755" y="152996"/>
                </a:lnTo>
                <a:lnTo>
                  <a:pt x="836244" y="183045"/>
                </a:lnTo>
                <a:lnTo>
                  <a:pt x="836244" y="51498"/>
                </a:lnTo>
                <a:lnTo>
                  <a:pt x="829538" y="45237"/>
                </a:lnTo>
                <a:lnTo>
                  <a:pt x="823112" y="39966"/>
                </a:lnTo>
                <a:lnTo>
                  <a:pt x="822261" y="39268"/>
                </a:lnTo>
                <a:lnTo>
                  <a:pt x="814641" y="33616"/>
                </a:lnTo>
                <a:lnTo>
                  <a:pt x="806742" y="28181"/>
                </a:lnTo>
                <a:lnTo>
                  <a:pt x="803275" y="25400"/>
                </a:lnTo>
                <a:lnTo>
                  <a:pt x="798436" y="25400"/>
                </a:lnTo>
                <a:lnTo>
                  <a:pt x="794969" y="28181"/>
                </a:lnTo>
                <a:lnTo>
                  <a:pt x="781113" y="38582"/>
                </a:lnTo>
                <a:lnTo>
                  <a:pt x="779729" y="39268"/>
                </a:lnTo>
                <a:lnTo>
                  <a:pt x="777646" y="39966"/>
                </a:lnTo>
                <a:lnTo>
                  <a:pt x="776262" y="39268"/>
                </a:lnTo>
                <a:lnTo>
                  <a:pt x="771410" y="36499"/>
                </a:lnTo>
                <a:lnTo>
                  <a:pt x="766572" y="35115"/>
                </a:lnTo>
                <a:lnTo>
                  <a:pt x="761720" y="33032"/>
                </a:lnTo>
                <a:lnTo>
                  <a:pt x="760336" y="32334"/>
                </a:lnTo>
                <a:lnTo>
                  <a:pt x="758952" y="29565"/>
                </a:lnTo>
                <a:lnTo>
                  <a:pt x="756183" y="12230"/>
                </a:lnTo>
                <a:lnTo>
                  <a:pt x="755484" y="8064"/>
                </a:lnTo>
                <a:lnTo>
                  <a:pt x="752017" y="4597"/>
                </a:lnTo>
                <a:lnTo>
                  <a:pt x="729449" y="889"/>
                </a:lnTo>
                <a:lnTo>
                  <a:pt x="710717" y="0"/>
                </a:lnTo>
                <a:lnTo>
                  <a:pt x="691857" y="1079"/>
                </a:lnTo>
                <a:lnTo>
                  <a:pt x="662889" y="28181"/>
                </a:lnTo>
                <a:lnTo>
                  <a:pt x="662774" y="28867"/>
                </a:lnTo>
                <a:lnTo>
                  <a:pt x="662660" y="29565"/>
                </a:lnTo>
                <a:lnTo>
                  <a:pt x="661974" y="31648"/>
                </a:lnTo>
                <a:lnTo>
                  <a:pt x="661276" y="32334"/>
                </a:lnTo>
                <a:lnTo>
                  <a:pt x="659206" y="33032"/>
                </a:lnTo>
                <a:lnTo>
                  <a:pt x="644652" y="39268"/>
                </a:lnTo>
                <a:lnTo>
                  <a:pt x="643267" y="39966"/>
                </a:lnTo>
                <a:lnTo>
                  <a:pt x="641883" y="39966"/>
                </a:lnTo>
                <a:lnTo>
                  <a:pt x="640499" y="38582"/>
                </a:lnTo>
                <a:lnTo>
                  <a:pt x="625957" y="28867"/>
                </a:lnTo>
                <a:lnTo>
                  <a:pt x="622490" y="26098"/>
                </a:lnTo>
                <a:lnTo>
                  <a:pt x="617639" y="26098"/>
                </a:lnTo>
                <a:lnTo>
                  <a:pt x="585774" y="51752"/>
                </a:lnTo>
                <a:lnTo>
                  <a:pt x="563613" y="78803"/>
                </a:lnTo>
                <a:lnTo>
                  <a:pt x="560146" y="83654"/>
                </a:lnTo>
                <a:lnTo>
                  <a:pt x="560146" y="90589"/>
                </a:lnTo>
                <a:lnTo>
                  <a:pt x="563613" y="95440"/>
                </a:lnTo>
                <a:lnTo>
                  <a:pt x="571919" y="107226"/>
                </a:lnTo>
                <a:lnTo>
                  <a:pt x="573303" y="108623"/>
                </a:lnTo>
                <a:lnTo>
                  <a:pt x="573303" y="110693"/>
                </a:lnTo>
                <a:lnTo>
                  <a:pt x="572617" y="112090"/>
                </a:lnTo>
                <a:lnTo>
                  <a:pt x="566381" y="126644"/>
                </a:lnTo>
                <a:lnTo>
                  <a:pt x="566381" y="128028"/>
                </a:lnTo>
                <a:lnTo>
                  <a:pt x="564997" y="128727"/>
                </a:lnTo>
                <a:lnTo>
                  <a:pt x="562914" y="129425"/>
                </a:lnTo>
                <a:lnTo>
                  <a:pt x="541439" y="132892"/>
                </a:lnTo>
                <a:lnTo>
                  <a:pt x="537984" y="136359"/>
                </a:lnTo>
                <a:lnTo>
                  <a:pt x="537286" y="140512"/>
                </a:lnTo>
                <a:lnTo>
                  <a:pt x="535584" y="149466"/>
                </a:lnTo>
                <a:lnTo>
                  <a:pt x="534517" y="158623"/>
                </a:lnTo>
                <a:lnTo>
                  <a:pt x="533971" y="167906"/>
                </a:lnTo>
                <a:lnTo>
                  <a:pt x="533971" y="186093"/>
                </a:lnTo>
                <a:lnTo>
                  <a:pt x="549059" y="223723"/>
                </a:lnTo>
                <a:lnTo>
                  <a:pt x="563613" y="226504"/>
                </a:lnTo>
                <a:lnTo>
                  <a:pt x="564997" y="226504"/>
                </a:lnTo>
                <a:lnTo>
                  <a:pt x="566381" y="227888"/>
                </a:lnTo>
                <a:lnTo>
                  <a:pt x="566381" y="229273"/>
                </a:lnTo>
                <a:lnTo>
                  <a:pt x="570534" y="238988"/>
                </a:lnTo>
                <a:lnTo>
                  <a:pt x="572617" y="243141"/>
                </a:lnTo>
                <a:lnTo>
                  <a:pt x="573303" y="245224"/>
                </a:lnTo>
                <a:lnTo>
                  <a:pt x="573303" y="246608"/>
                </a:lnTo>
                <a:lnTo>
                  <a:pt x="572617" y="247992"/>
                </a:lnTo>
                <a:lnTo>
                  <a:pt x="563613" y="259791"/>
                </a:lnTo>
                <a:lnTo>
                  <a:pt x="560146" y="264642"/>
                </a:lnTo>
                <a:lnTo>
                  <a:pt x="560146" y="271576"/>
                </a:lnTo>
                <a:lnTo>
                  <a:pt x="563613" y="277126"/>
                </a:lnTo>
                <a:lnTo>
                  <a:pt x="600240" y="316420"/>
                </a:lnTo>
                <a:lnTo>
                  <a:pt x="618337" y="329133"/>
                </a:lnTo>
                <a:lnTo>
                  <a:pt x="623176" y="329133"/>
                </a:lnTo>
                <a:lnTo>
                  <a:pt x="626643" y="327050"/>
                </a:lnTo>
                <a:lnTo>
                  <a:pt x="640499" y="316649"/>
                </a:lnTo>
                <a:lnTo>
                  <a:pt x="641883" y="315264"/>
                </a:lnTo>
                <a:lnTo>
                  <a:pt x="643966" y="315264"/>
                </a:lnTo>
                <a:lnTo>
                  <a:pt x="645350" y="315950"/>
                </a:lnTo>
                <a:lnTo>
                  <a:pt x="659892" y="322199"/>
                </a:lnTo>
                <a:lnTo>
                  <a:pt x="662660" y="323583"/>
                </a:lnTo>
                <a:lnTo>
                  <a:pt x="662660" y="325666"/>
                </a:lnTo>
                <a:lnTo>
                  <a:pt x="665441" y="340220"/>
                </a:lnTo>
                <a:lnTo>
                  <a:pt x="666127" y="345770"/>
                </a:lnTo>
                <a:lnTo>
                  <a:pt x="711149" y="355485"/>
                </a:lnTo>
                <a:lnTo>
                  <a:pt x="719569" y="355231"/>
                </a:lnTo>
                <a:lnTo>
                  <a:pt x="756793" y="340220"/>
                </a:lnTo>
                <a:lnTo>
                  <a:pt x="756869" y="339534"/>
                </a:lnTo>
                <a:lnTo>
                  <a:pt x="759637" y="325666"/>
                </a:lnTo>
                <a:lnTo>
                  <a:pt x="759637" y="323583"/>
                </a:lnTo>
                <a:lnTo>
                  <a:pt x="761022" y="322199"/>
                </a:lnTo>
                <a:lnTo>
                  <a:pt x="762406" y="322199"/>
                </a:lnTo>
                <a:lnTo>
                  <a:pt x="776960" y="315950"/>
                </a:lnTo>
                <a:lnTo>
                  <a:pt x="778344" y="315264"/>
                </a:lnTo>
                <a:lnTo>
                  <a:pt x="779729" y="315264"/>
                </a:lnTo>
                <a:lnTo>
                  <a:pt x="781113" y="315950"/>
                </a:lnTo>
                <a:lnTo>
                  <a:pt x="795655" y="326351"/>
                </a:lnTo>
                <a:lnTo>
                  <a:pt x="799122" y="329133"/>
                </a:lnTo>
                <a:lnTo>
                  <a:pt x="803973" y="329133"/>
                </a:lnTo>
                <a:lnTo>
                  <a:pt x="836523" y="303479"/>
                </a:lnTo>
                <a:lnTo>
                  <a:pt x="862164" y="271576"/>
                </a:lnTo>
                <a:lnTo>
                  <a:pt x="862164" y="264642"/>
                </a:lnTo>
                <a:lnTo>
                  <a:pt x="857999" y="259791"/>
                </a:lnTo>
                <a:lnTo>
                  <a:pt x="849693" y="247992"/>
                </a:lnTo>
                <a:lnTo>
                  <a:pt x="848995" y="246608"/>
                </a:lnTo>
                <a:lnTo>
                  <a:pt x="848309" y="244525"/>
                </a:lnTo>
                <a:lnTo>
                  <a:pt x="848995" y="243141"/>
                </a:lnTo>
                <a:lnTo>
                  <a:pt x="851763" y="238290"/>
                </a:lnTo>
                <a:lnTo>
                  <a:pt x="853846" y="233438"/>
                </a:lnTo>
                <a:lnTo>
                  <a:pt x="855230" y="228587"/>
                </a:lnTo>
                <a:lnTo>
                  <a:pt x="855929" y="227190"/>
                </a:lnTo>
                <a:lnTo>
                  <a:pt x="857313" y="225806"/>
                </a:lnTo>
                <a:lnTo>
                  <a:pt x="858697" y="225806"/>
                </a:lnTo>
                <a:lnTo>
                  <a:pt x="880173" y="222338"/>
                </a:lnTo>
                <a:lnTo>
                  <a:pt x="883627" y="218871"/>
                </a:lnTo>
                <a:lnTo>
                  <a:pt x="884326" y="214718"/>
                </a:lnTo>
                <a:lnTo>
                  <a:pt x="887158" y="196913"/>
                </a:lnTo>
                <a:lnTo>
                  <a:pt x="888301" y="178993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8FDC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88988" y="0"/>
            <a:ext cx="2655011" cy="51433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0568" y="-42865"/>
            <a:ext cx="6498856" cy="14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8FDC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9529" y="1723555"/>
            <a:ext cx="4253865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7F3F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image" Target="../media/image33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9.jp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40685" cy="5143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3052" y="2425279"/>
            <a:ext cx="2570947" cy="2718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2740754" cy="21756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8616" y="1909034"/>
            <a:ext cx="300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z="3400" b="1" spc="-35" dirty="0">
                <a:solidFill>
                  <a:srgbClr val="FFFFFF"/>
                </a:solidFill>
                <a:latin typeface="Arial"/>
                <a:cs typeface="Arial"/>
              </a:rPr>
              <a:t>SmartBuddy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4555" y="2577960"/>
            <a:ext cx="6064250" cy="635"/>
          </a:xfrm>
          <a:custGeom>
            <a:avLst/>
            <a:gdLst/>
            <a:ahLst/>
            <a:cxnLst/>
            <a:rect l="l" t="t" r="r" b="b"/>
            <a:pathLst>
              <a:path w="6064250" h="635">
                <a:moveTo>
                  <a:pt x="0" y="0"/>
                </a:moveTo>
                <a:lnTo>
                  <a:pt x="6064199" y="35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57989" y="2655646"/>
            <a:ext cx="2896870" cy="154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 marR="102933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Learning Companion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SRI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KIRUPA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(220701286)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SRIRAMAN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(220701288)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84489" y="0"/>
            <a:ext cx="2759710" cy="5143500"/>
            <a:chOff x="6384489" y="0"/>
            <a:chExt cx="275971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8988" y="0"/>
              <a:ext cx="2655011" cy="5143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489" y="2610160"/>
              <a:ext cx="2759510" cy="25333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21987" cy="194553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748270" y="0"/>
            <a:ext cx="1395730" cy="1305560"/>
            <a:chOff x="7748270" y="0"/>
            <a:chExt cx="1395730" cy="13055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270" y="0"/>
              <a:ext cx="1395729" cy="12571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9092" y="1002331"/>
              <a:ext cx="302752" cy="3031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3114" y="406800"/>
              <a:ext cx="209880" cy="2098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57286" y="334289"/>
              <a:ext cx="888365" cy="683260"/>
            </a:xfrm>
            <a:custGeom>
              <a:avLst/>
              <a:gdLst/>
              <a:ahLst/>
              <a:cxnLst/>
              <a:rect l="l" t="t" r="r" b="b"/>
              <a:pathLst>
                <a:path w="888365" h="683260">
                  <a:moveTo>
                    <a:pt x="269951" y="636993"/>
                  </a:moveTo>
                  <a:lnTo>
                    <a:pt x="225679" y="636993"/>
                  </a:lnTo>
                  <a:lnTo>
                    <a:pt x="225679" y="661060"/>
                  </a:lnTo>
                  <a:lnTo>
                    <a:pt x="227380" y="669442"/>
                  </a:lnTo>
                  <a:lnTo>
                    <a:pt x="232067" y="676452"/>
                  </a:lnTo>
                  <a:lnTo>
                    <a:pt x="239102" y="681278"/>
                  </a:lnTo>
                  <a:lnTo>
                    <a:pt x="247815" y="683069"/>
                  </a:lnTo>
                  <a:lnTo>
                    <a:pt x="267881" y="683069"/>
                  </a:lnTo>
                  <a:lnTo>
                    <a:pt x="269951" y="680326"/>
                  </a:lnTo>
                  <a:lnTo>
                    <a:pt x="269951" y="636993"/>
                  </a:lnTo>
                  <a:close/>
                </a:path>
                <a:path w="888365" h="683260">
                  <a:moveTo>
                    <a:pt x="304139" y="565721"/>
                  </a:moveTo>
                  <a:lnTo>
                    <a:pt x="297789" y="567944"/>
                  </a:lnTo>
                  <a:lnTo>
                    <a:pt x="291160" y="569442"/>
                  </a:lnTo>
                  <a:lnTo>
                    <a:pt x="284289" y="570306"/>
                  </a:lnTo>
                  <a:lnTo>
                    <a:pt x="277139" y="570585"/>
                  </a:lnTo>
                  <a:lnTo>
                    <a:pt x="169151" y="570585"/>
                  </a:lnTo>
                  <a:lnTo>
                    <a:pt x="175818" y="587959"/>
                  </a:lnTo>
                  <a:lnTo>
                    <a:pt x="187756" y="601827"/>
                  </a:lnTo>
                  <a:lnTo>
                    <a:pt x="203708" y="610997"/>
                  </a:lnTo>
                  <a:lnTo>
                    <a:pt x="222453" y="614324"/>
                  </a:lnTo>
                  <a:lnTo>
                    <a:pt x="268833" y="614324"/>
                  </a:lnTo>
                  <a:lnTo>
                    <a:pt x="282536" y="611517"/>
                  </a:lnTo>
                  <a:lnTo>
                    <a:pt x="293763" y="603897"/>
                  </a:lnTo>
                  <a:lnTo>
                    <a:pt x="301358" y="592645"/>
                  </a:lnTo>
                  <a:lnTo>
                    <a:pt x="304139" y="578916"/>
                  </a:lnTo>
                  <a:lnTo>
                    <a:pt x="304139" y="565721"/>
                  </a:lnTo>
                  <a:close/>
                </a:path>
                <a:path w="888365" h="683260">
                  <a:moveTo>
                    <a:pt x="331876" y="493331"/>
                  </a:moveTo>
                  <a:lnTo>
                    <a:pt x="315188" y="454533"/>
                  </a:lnTo>
                  <a:lnTo>
                    <a:pt x="297865" y="443420"/>
                  </a:lnTo>
                  <a:lnTo>
                    <a:pt x="295795" y="437883"/>
                  </a:lnTo>
                  <a:lnTo>
                    <a:pt x="297865" y="432333"/>
                  </a:lnTo>
                  <a:lnTo>
                    <a:pt x="300901" y="406742"/>
                  </a:lnTo>
                  <a:lnTo>
                    <a:pt x="291973" y="383565"/>
                  </a:lnTo>
                  <a:lnTo>
                    <a:pt x="273672" y="366750"/>
                  </a:lnTo>
                  <a:lnTo>
                    <a:pt x="248602" y="360260"/>
                  </a:lnTo>
                  <a:lnTo>
                    <a:pt x="241668" y="359562"/>
                  </a:lnTo>
                  <a:lnTo>
                    <a:pt x="234721" y="360959"/>
                  </a:lnTo>
                  <a:lnTo>
                    <a:pt x="222237" y="365810"/>
                  </a:lnTo>
                  <a:lnTo>
                    <a:pt x="215988" y="363728"/>
                  </a:lnTo>
                  <a:lnTo>
                    <a:pt x="213906" y="358178"/>
                  </a:lnTo>
                  <a:lnTo>
                    <a:pt x="193548" y="335076"/>
                  </a:lnTo>
                  <a:lnTo>
                    <a:pt x="165595" y="327164"/>
                  </a:lnTo>
                  <a:lnTo>
                    <a:pt x="137490" y="334594"/>
                  </a:lnTo>
                  <a:lnTo>
                    <a:pt x="116751" y="357492"/>
                  </a:lnTo>
                  <a:lnTo>
                    <a:pt x="114668" y="363029"/>
                  </a:lnTo>
                  <a:lnTo>
                    <a:pt x="108432" y="365112"/>
                  </a:lnTo>
                  <a:lnTo>
                    <a:pt x="97320" y="360959"/>
                  </a:lnTo>
                  <a:lnTo>
                    <a:pt x="90385" y="360260"/>
                  </a:lnTo>
                  <a:lnTo>
                    <a:pt x="84137" y="360260"/>
                  </a:lnTo>
                  <a:lnTo>
                    <a:pt x="63601" y="364502"/>
                  </a:lnTo>
                  <a:lnTo>
                    <a:pt x="46837" y="376021"/>
                  </a:lnTo>
                  <a:lnTo>
                    <a:pt x="35547" y="393001"/>
                  </a:lnTo>
                  <a:lnTo>
                    <a:pt x="31394" y="413626"/>
                  </a:lnTo>
                  <a:lnTo>
                    <a:pt x="31394" y="419862"/>
                  </a:lnTo>
                  <a:lnTo>
                    <a:pt x="32791" y="426097"/>
                  </a:lnTo>
                  <a:lnTo>
                    <a:pt x="36957" y="437883"/>
                  </a:lnTo>
                  <a:lnTo>
                    <a:pt x="34175" y="444119"/>
                  </a:lnTo>
                  <a:lnTo>
                    <a:pt x="29324" y="446201"/>
                  </a:lnTo>
                  <a:lnTo>
                    <a:pt x="2946" y="473036"/>
                  </a:lnTo>
                  <a:lnTo>
                    <a:pt x="0" y="506488"/>
                  </a:lnTo>
                  <a:lnTo>
                    <a:pt x="17602" y="535279"/>
                  </a:lnTo>
                  <a:lnTo>
                    <a:pt x="52908" y="548081"/>
                  </a:lnTo>
                  <a:lnTo>
                    <a:pt x="100101" y="548081"/>
                  </a:lnTo>
                  <a:lnTo>
                    <a:pt x="136791" y="531914"/>
                  </a:lnTo>
                  <a:lnTo>
                    <a:pt x="149021" y="498868"/>
                  </a:lnTo>
                  <a:lnTo>
                    <a:pt x="136791" y="465823"/>
                  </a:lnTo>
                  <a:lnTo>
                    <a:pt x="100101" y="449668"/>
                  </a:lnTo>
                  <a:lnTo>
                    <a:pt x="93853" y="449668"/>
                  </a:lnTo>
                  <a:lnTo>
                    <a:pt x="89001" y="444817"/>
                  </a:lnTo>
                  <a:lnTo>
                    <a:pt x="89001" y="432333"/>
                  </a:lnTo>
                  <a:lnTo>
                    <a:pt x="93853" y="427482"/>
                  </a:lnTo>
                  <a:lnTo>
                    <a:pt x="100101" y="427482"/>
                  </a:lnTo>
                  <a:lnTo>
                    <a:pt x="125298" y="432130"/>
                  </a:lnTo>
                  <a:lnTo>
                    <a:pt x="146596" y="444893"/>
                  </a:lnTo>
                  <a:lnTo>
                    <a:pt x="162166" y="464032"/>
                  </a:lnTo>
                  <a:lnTo>
                    <a:pt x="170192" y="487781"/>
                  </a:lnTo>
                  <a:lnTo>
                    <a:pt x="222237" y="487781"/>
                  </a:lnTo>
                  <a:lnTo>
                    <a:pt x="229146" y="486333"/>
                  </a:lnTo>
                  <a:lnTo>
                    <a:pt x="234899" y="482409"/>
                  </a:lnTo>
                  <a:lnTo>
                    <a:pt x="238823" y="476669"/>
                  </a:lnTo>
                  <a:lnTo>
                    <a:pt x="240271" y="469760"/>
                  </a:lnTo>
                  <a:lnTo>
                    <a:pt x="238823" y="462851"/>
                  </a:lnTo>
                  <a:lnTo>
                    <a:pt x="234899" y="457111"/>
                  </a:lnTo>
                  <a:lnTo>
                    <a:pt x="229146" y="453186"/>
                  </a:lnTo>
                  <a:lnTo>
                    <a:pt x="222237" y="451739"/>
                  </a:lnTo>
                  <a:lnTo>
                    <a:pt x="214033" y="448081"/>
                  </a:lnTo>
                  <a:lnTo>
                    <a:pt x="211302" y="440651"/>
                  </a:lnTo>
                  <a:lnTo>
                    <a:pt x="214033" y="433222"/>
                  </a:lnTo>
                  <a:lnTo>
                    <a:pt x="222237" y="429564"/>
                  </a:lnTo>
                  <a:lnTo>
                    <a:pt x="252285" y="442709"/>
                  </a:lnTo>
                  <a:lnTo>
                    <a:pt x="262305" y="469760"/>
                  </a:lnTo>
                  <a:lnTo>
                    <a:pt x="252285" y="496811"/>
                  </a:lnTo>
                  <a:lnTo>
                    <a:pt x="222237" y="509955"/>
                  </a:lnTo>
                  <a:lnTo>
                    <a:pt x="170192" y="509955"/>
                  </a:lnTo>
                  <a:lnTo>
                    <a:pt x="167741" y="520585"/>
                  </a:lnTo>
                  <a:lnTo>
                    <a:pt x="163677" y="530580"/>
                  </a:lnTo>
                  <a:lnTo>
                    <a:pt x="158178" y="539775"/>
                  </a:lnTo>
                  <a:lnTo>
                    <a:pt x="151447" y="548081"/>
                  </a:lnTo>
                  <a:lnTo>
                    <a:pt x="277050" y="548081"/>
                  </a:lnTo>
                  <a:lnTo>
                    <a:pt x="315912" y="532142"/>
                  </a:lnTo>
                  <a:lnTo>
                    <a:pt x="330847" y="504075"/>
                  </a:lnTo>
                  <a:lnTo>
                    <a:pt x="331876" y="493331"/>
                  </a:lnTo>
                  <a:close/>
                </a:path>
                <a:path w="888365" h="683260">
                  <a:moveTo>
                    <a:pt x="888301" y="178993"/>
                  </a:moveTo>
                  <a:lnTo>
                    <a:pt x="887641" y="161074"/>
                  </a:lnTo>
                  <a:lnTo>
                    <a:pt x="885012" y="143294"/>
                  </a:lnTo>
                  <a:lnTo>
                    <a:pt x="884326" y="137045"/>
                  </a:lnTo>
                  <a:lnTo>
                    <a:pt x="879475" y="132194"/>
                  </a:lnTo>
                  <a:lnTo>
                    <a:pt x="873239" y="131495"/>
                  </a:lnTo>
                  <a:lnTo>
                    <a:pt x="858697" y="128727"/>
                  </a:lnTo>
                  <a:lnTo>
                    <a:pt x="857313" y="128727"/>
                  </a:lnTo>
                  <a:lnTo>
                    <a:pt x="855929" y="127342"/>
                  </a:lnTo>
                  <a:lnTo>
                    <a:pt x="855230" y="125958"/>
                  </a:lnTo>
                  <a:lnTo>
                    <a:pt x="848995" y="111391"/>
                  </a:lnTo>
                  <a:lnTo>
                    <a:pt x="848309" y="110007"/>
                  </a:lnTo>
                  <a:lnTo>
                    <a:pt x="848309" y="107924"/>
                  </a:lnTo>
                  <a:lnTo>
                    <a:pt x="849693" y="107226"/>
                  </a:lnTo>
                  <a:lnTo>
                    <a:pt x="857999" y="94754"/>
                  </a:lnTo>
                  <a:lnTo>
                    <a:pt x="861466" y="89890"/>
                  </a:lnTo>
                  <a:lnTo>
                    <a:pt x="861466" y="82956"/>
                  </a:lnTo>
                  <a:lnTo>
                    <a:pt x="857999" y="78105"/>
                  </a:lnTo>
                  <a:lnTo>
                    <a:pt x="853084" y="71056"/>
                  </a:lnTo>
                  <a:lnTo>
                    <a:pt x="836244" y="51498"/>
                  </a:lnTo>
                  <a:lnTo>
                    <a:pt x="836244" y="183045"/>
                  </a:lnTo>
                  <a:lnTo>
                    <a:pt x="831329" y="212979"/>
                  </a:lnTo>
                  <a:lnTo>
                    <a:pt x="799820" y="266725"/>
                  </a:lnTo>
                  <a:lnTo>
                    <a:pt x="746658" y="298259"/>
                  </a:lnTo>
                  <a:lnTo>
                    <a:pt x="716826" y="303187"/>
                  </a:lnTo>
                  <a:lnTo>
                    <a:pt x="686219" y="300697"/>
                  </a:lnTo>
                  <a:lnTo>
                    <a:pt x="684136" y="300697"/>
                  </a:lnTo>
                  <a:lnTo>
                    <a:pt x="651078" y="288264"/>
                  </a:lnTo>
                  <a:lnTo>
                    <a:pt x="622312" y="266280"/>
                  </a:lnTo>
                  <a:lnTo>
                    <a:pt x="600557" y="237413"/>
                  </a:lnTo>
                  <a:lnTo>
                    <a:pt x="588543" y="204317"/>
                  </a:lnTo>
                  <a:lnTo>
                    <a:pt x="587857" y="203619"/>
                  </a:lnTo>
                  <a:lnTo>
                    <a:pt x="587857" y="202234"/>
                  </a:lnTo>
                  <a:lnTo>
                    <a:pt x="585901" y="190042"/>
                  </a:lnTo>
                  <a:lnTo>
                    <a:pt x="585330" y="178993"/>
                  </a:lnTo>
                  <a:lnTo>
                    <a:pt x="585266" y="177266"/>
                  </a:lnTo>
                  <a:lnTo>
                    <a:pt x="585901" y="164871"/>
                  </a:lnTo>
                  <a:lnTo>
                    <a:pt x="587743" y="152996"/>
                  </a:lnTo>
                  <a:lnTo>
                    <a:pt x="587857" y="150914"/>
                  </a:lnTo>
                  <a:lnTo>
                    <a:pt x="588543" y="150228"/>
                  </a:lnTo>
                  <a:lnTo>
                    <a:pt x="606310" y="107556"/>
                  </a:lnTo>
                  <a:lnTo>
                    <a:pt x="636701" y="76123"/>
                  </a:lnTo>
                  <a:lnTo>
                    <a:pt x="675474" y="57213"/>
                  </a:lnTo>
                  <a:lnTo>
                    <a:pt x="718413" y="52108"/>
                  </a:lnTo>
                  <a:lnTo>
                    <a:pt x="761276" y="62103"/>
                  </a:lnTo>
                  <a:lnTo>
                    <a:pt x="799820" y="88506"/>
                  </a:lnTo>
                  <a:lnTo>
                    <a:pt x="828548" y="133362"/>
                  </a:lnTo>
                  <a:lnTo>
                    <a:pt x="833755" y="150228"/>
                  </a:lnTo>
                  <a:lnTo>
                    <a:pt x="833755" y="152996"/>
                  </a:lnTo>
                  <a:lnTo>
                    <a:pt x="836244" y="183045"/>
                  </a:lnTo>
                  <a:lnTo>
                    <a:pt x="836244" y="51498"/>
                  </a:lnTo>
                  <a:lnTo>
                    <a:pt x="829538" y="45237"/>
                  </a:lnTo>
                  <a:lnTo>
                    <a:pt x="823112" y="39966"/>
                  </a:lnTo>
                  <a:lnTo>
                    <a:pt x="822261" y="39268"/>
                  </a:lnTo>
                  <a:lnTo>
                    <a:pt x="814641" y="33616"/>
                  </a:lnTo>
                  <a:lnTo>
                    <a:pt x="806742" y="28181"/>
                  </a:lnTo>
                  <a:lnTo>
                    <a:pt x="803275" y="25400"/>
                  </a:lnTo>
                  <a:lnTo>
                    <a:pt x="798436" y="25400"/>
                  </a:lnTo>
                  <a:lnTo>
                    <a:pt x="794969" y="28181"/>
                  </a:lnTo>
                  <a:lnTo>
                    <a:pt x="781113" y="38582"/>
                  </a:lnTo>
                  <a:lnTo>
                    <a:pt x="779729" y="39268"/>
                  </a:lnTo>
                  <a:lnTo>
                    <a:pt x="777646" y="39966"/>
                  </a:lnTo>
                  <a:lnTo>
                    <a:pt x="776262" y="39268"/>
                  </a:lnTo>
                  <a:lnTo>
                    <a:pt x="771410" y="36499"/>
                  </a:lnTo>
                  <a:lnTo>
                    <a:pt x="766572" y="35115"/>
                  </a:lnTo>
                  <a:lnTo>
                    <a:pt x="761720" y="33032"/>
                  </a:lnTo>
                  <a:lnTo>
                    <a:pt x="760336" y="32334"/>
                  </a:lnTo>
                  <a:lnTo>
                    <a:pt x="758952" y="29565"/>
                  </a:lnTo>
                  <a:lnTo>
                    <a:pt x="756183" y="12230"/>
                  </a:lnTo>
                  <a:lnTo>
                    <a:pt x="755484" y="8064"/>
                  </a:lnTo>
                  <a:lnTo>
                    <a:pt x="752017" y="4597"/>
                  </a:lnTo>
                  <a:lnTo>
                    <a:pt x="729449" y="889"/>
                  </a:lnTo>
                  <a:lnTo>
                    <a:pt x="710717" y="0"/>
                  </a:lnTo>
                  <a:lnTo>
                    <a:pt x="691857" y="1079"/>
                  </a:lnTo>
                  <a:lnTo>
                    <a:pt x="662889" y="28181"/>
                  </a:lnTo>
                  <a:lnTo>
                    <a:pt x="662774" y="28867"/>
                  </a:lnTo>
                  <a:lnTo>
                    <a:pt x="662660" y="29565"/>
                  </a:lnTo>
                  <a:lnTo>
                    <a:pt x="661974" y="31648"/>
                  </a:lnTo>
                  <a:lnTo>
                    <a:pt x="661276" y="32334"/>
                  </a:lnTo>
                  <a:lnTo>
                    <a:pt x="659206" y="33032"/>
                  </a:lnTo>
                  <a:lnTo>
                    <a:pt x="644652" y="39268"/>
                  </a:lnTo>
                  <a:lnTo>
                    <a:pt x="643267" y="39966"/>
                  </a:lnTo>
                  <a:lnTo>
                    <a:pt x="641883" y="39966"/>
                  </a:lnTo>
                  <a:lnTo>
                    <a:pt x="640499" y="38582"/>
                  </a:lnTo>
                  <a:lnTo>
                    <a:pt x="625957" y="28867"/>
                  </a:lnTo>
                  <a:lnTo>
                    <a:pt x="622490" y="26098"/>
                  </a:lnTo>
                  <a:lnTo>
                    <a:pt x="617639" y="26098"/>
                  </a:lnTo>
                  <a:lnTo>
                    <a:pt x="585774" y="51752"/>
                  </a:lnTo>
                  <a:lnTo>
                    <a:pt x="563613" y="78803"/>
                  </a:lnTo>
                  <a:lnTo>
                    <a:pt x="560146" y="83654"/>
                  </a:lnTo>
                  <a:lnTo>
                    <a:pt x="560146" y="90589"/>
                  </a:lnTo>
                  <a:lnTo>
                    <a:pt x="563613" y="95440"/>
                  </a:lnTo>
                  <a:lnTo>
                    <a:pt x="571919" y="107226"/>
                  </a:lnTo>
                  <a:lnTo>
                    <a:pt x="573303" y="108623"/>
                  </a:lnTo>
                  <a:lnTo>
                    <a:pt x="573303" y="110693"/>
                  </a:lnTo>
                  <a:lnTo>
                    <a:pt x="572617" y="112090"/>
                  </a:lnTo>
                  <a:lnTo>
                    <a:pt x="566381" y="126644"/>
                  </a:lnTo>
                  <a:lnTo>
                    <a:pt x="566381" y="128028"/>
                  </a:lnTo>
                  <a:lnTo>
                    <a:pt x="564997" y="128727"/>
                  </a:lnTo>
                  <a:lnTo>
                    <a:pt x="562914" y="129425"/>
                  </a:lnTo>
                  <a:lnTo>
                    <a:pt x="541439" y="132892"/>
                  </a:lnTo>
                  <a:lnTo>
                    <a:pt x="537984" y="136359"/>
                  </a:lnTo>
                  <a:lnTo>
                    <a:pt x="537286" y="140512"/>
                  </a:lnTo>
                  <a:lnTo>
                    <a:pt x="535584" y="149466"/>
                  </a:lnTo>
                  <a:lnTo>
                    <a:pt x="534517" y="158623"/>
                  </a:lnTo>
                  <a:lnTo>
                    <a:pt x="533971" y="167906"/>
                  </a:lnTo>
                  <a:lnTo>
                    <a:pt x="533971" y="186093"/>
                  </a:lnTo>
                  <a:lnTo>
                    <a:pt x="549059" y="223723"/>
                  </a:lnTo>
                  <a:lnTo>
                    <a:pt x="563613" y="226504"/>
                  </a:lnTo>
                  <a:lnTo>
                    <a:pt x="564997" y="226504"/>
                  </a:lnTo>
                  <a:lnTo>
                    <a:pt x="566381" y="227888"/>
                  </a:lnTo>
                  <a:lnTo>
                    <a:pt x="566381" y="229273"/>
                  </a:lnTo>
                  <a:lnTo>
                    <a:pt x="570534" y="238988"/>
                  </a:lnTo>
                  <a:lnTo>
                    <a:pt x="572617" y="243141"/>
                  </a:lnTo>
                  <a:lnTo>
                    <a:pt x="573303" y="245224"/>
                  </a:lnTo>
                  <a:lnTo>
                    <a:pt x="573303" y="246608"/>
                  </a:lnTo>
                  <a:lnTo>
                    <a:pt x="572617" y="247992"/>
                  </a:lnTo>
                  <a:lnTo>
                    <a:pt x="563613" y="259791"/>
                  </a:lnTo>
                  <a:lnTo>
                    <a:pt x="560146" y="264642"/>
                  </a:lnTo>
                  <a:lnTo>
                    <a:pt x="560146" y="271576"/>
                  </a:lnTo>
                  <a:lnTo>
                    <a:pt x="563613" y="277126"/>
                  </a:lnTo>
                  <a:lnTo>
                    <a:pt x="600240" y="316420"/>
                  </a:lnTo>
                  <a:lnTo>
                    <a:pt x="618337" y="329133"/>
                  </a:lnTo>
                  <a:lnTo>
                    <a:pt x="623176" y="329133"/>
                  </a:lnTo>
                  <a:lnTo>
                    <a:pt x="626643" y="327050"/>
                  </a:lnTo>
                  <a:lnTo>
                    <a:pt x="640499" y="316649"/>
                  </a:lnTo>
                  <a:lnTo>
                    <a:pt x="641883" y="315264"/>
                  </a:lnTo>
                  <a:lnTo>
                    <a:pt x="643966" y="315264"/>
                  </a:lnTo>
                  <a:lnTo>
                    <a:pt x="645350" y="315950"/>
                  </a:lnTo>
                  <a:lnTo>
                    <a:pt x="659892" y="322199"/>
                  </a:lnTo>
                  <a:lnTo>
                    <a:pt x="662660" y="323583"/>
                  </a:lnTo>
                  <a:lnTo>
                    <a:pt x="662660" y="325666"/>
                  </a:lnTo>
                  <a:lnTo>
                    <a:pt x="665441" y="340220"/>
                  </a:lnTo>
                  <a:lnTo>
                    <a:pt x="666127" y="345770"/>
                  </a:lnTo>
                  <a:lnTo>
                    <a:pt x="711149" y="355485"/>
                  </a:lnTo>
                  <a:lnTo>
                    <a:pt x="719569" y="355231"/>
                  </a:lnTo>
                  <a:lnTo>
                    <a:pt x="756793" y="340220"/>
                  </a:lnTo>
                  <a:lnTo>
                    <a:pt x="756869" y="339534"/>
                  </a:lnTo>
                  <a:lnTo>
                    <a:pt x="759637" y="325666"/>
                  </a:lnTo>
                  <a:lnTo>
                    <a:pt x="759637" y="323583"/>
                  </a:lnTo>
                  <a:lnTo>
                    <a:pt x="761022" y="322199"/>
                  </a:lnTo>
                  <a:lnTo>
                    <a:pt x="762406" y="322199"/>
                  </a:lnTo>
                  <a:lnTo>
                    <a:pt x="776960" y="315950"/>
                  </a:lnTo>
                  <a:lnTo>
                    <a:pt x="778344" y="315264"/>
                  </a:lnTo>
                  <a:lnTo>
                    <a:pt x="779729" y="315264"/>
                  </a:lnTo>
                  <a:lnTo>
                    <a:pt x="781113" y="315950"/>
                  </a:lnTo>
                  <a:lnTo>
                    <a:pt x="795655" y="326351"/>
                  </a:lnTo>
                  <a:lnTo>
                    <a:pt x="799122" y="329133"/>
                  </a:lnTo>
                  <a:lnTo>
                    <a:pt x="803973" y="329133"/>
                  </a:lnTo>
                  <a:lnTo>
                    <a:pt x="836523" y="303479"/>
                  </a:lnTo>
                  <a:lnTo>
                    <a:pt x="862164" y="271576"/>
                  </a:lnTo>
                  <a:lnTo>
                    <a:pt x="862164" y="264642"/>
                  </a:lnTo>
                  <a:lnTo>
                    <a:pt x="857999" y="259791"/>
                  </a:lnTo>
                  <a:lnTo>
                    <a:pt x="849693" y="247992"/>
                  </a:lnTo>
                  <a:lnTo>
                    <a:pt x="848995" y="246608"/>
                  </a:lnTo>
                  <a:lnTo>
                    <a:pt x="848309" y="244525"/>
                  </a:lnTo>
                  <a:lnTo>
                    <a:pt x="848995" y="243141"/>
                  </a:lnTo>
                  <a:lnTo>
                    <a:pt x="851763" y="238290"/>
                  </a:lnTo>
                  <a:lnTo>
                    <a:pt x="853846" y="233438"/>
                  </a:lnTo>
                  <a:lnTo>
                    <a:pt x="855230" y="228587"/>
                  </a:lnTo>
                  <a:lnTo>
                    <a:pt x="855929" y="227190"/>
                  </a:lnTo>
                  <a:lnTo>
                    <a:pt x="857313" y="225806"/>
                  </a:lnTo>
                  <a:lnTo>
                    <a:pt x="858697" y="225806"/>
                  </a:lnTo>
                  <a:lnTo>
                    <a:pt x="880173" y="222338"/>
                  </a:lnTo>
                  <a:lnTo>
                    <a:pt x="883627" y="218871"/>
                  </a:lnTo>
                  <a:lnTo>
                    <a:pt x="884326" y="214718"/>
                  </a:lnTo>
                  <a:lnTo>
                    <a:pt x="887158" y="196913"/>
                  </a:lnTo>
                  <a:lnTo>
                    <a:pt x="888301" y="178993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68805" y="-42865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/>
              <a:t>05</a:t>
            </a:r>
            <a:endParaRPr sz="5400"/>
          </a:p>
        </p:txBody>
      </p:sp>
      <p:sp>
        <p:nvSpPr>
          <p:cNvPr id="13" name="object 13"/>
          <p:cNvSpPr txBox="1"/>
          <p:nvPr/>
        </p:nvSpPr>
        <p:spPr>
          <a:xfrm>
            <a:off x="1568805" y="783855"/>
            <a:ext cx="45948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8FDCF7"/>
                </a:solidFill>
                <a:latin typeface="Arial"/>
                <a:cs typeface="Arial"/>
              </a:rPr>
              <a:t>LIST</a:t>
            </a:r>
            <a:r>
              <a:rPr sz="4000" spc="-50" dirty="0">
                <a:solidFill>
                  <a:srgbClr val="8FDCF7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8FDCF7"/>
                </a:solidFill>
                <a:latin typeface="Arial"/>
                <a:cs typeface="Arial"/>
              </a:rPr>
              <a:t>OF</a:t>
            </a:r>
            <a:r>
              <a:rPr sz="4000" spc="-45" dirty="0">
                <a:solidFill>
                  <a:srgbClr val="8FDCF7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8FDCF7"/>
                </a:solidFill>
                <a:latin typeface="Arial"/>
                <a:cs typeface="Arial"/>
              </a:rPr>
              <a:t>MODULES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7924" y="1723555"/>
            <a:ext cx="3000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Segoe UI Symbol"/>
                <a:cs typeface="Segoe UI Symbol"/>
              </a:rPr>
              <a:t>🎯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247650" indent="-234950">
              <a:lnSpc>
                <a:spcPct val="100000"/>
              </a:lnSpc>
              <a:buChar char="□"/>
              <a:tabLst>
                <a:tab pos="247650" algn="l"/>
              </a:tabLst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Loader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FFFFFF"/>
                </a:solidFill>
                <a:latin typeface="Segoe UI Symbol"/>
                <a:cs typeface="Segoe UI Symbol"/>
              </a:rPr>
              <a:t>⚙</a:t>
            </a:r>
            <a:r>
              <a:rPr sz="18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Preprocessing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Chunking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924" y="2820835"/>
            <a:ext cx="28301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65" dirty="0">
                <a:solidFill>
                  <a:srgbClr val="FFFFFF"/>
                </a:solidFill>
                <a:latin typeface="Segoe UI Symbol"/>
                <a:cs typeface="Segoe UI Symbol"/>
              </a:rPr>
              <a:t>🔗</a:t>
            </a:r>
            <a:r>
              <a:rPr sz="18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Embedding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700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z="18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910" dirty="0">
                <a:solidFill>
                  <a:srgbClr val="FFFFFF"/>
                </a:solidFill>
                <a:latin typeface="Segoe UI Symbol"/>
                <a:cs typeface="Segoe UI Symbol"/>
              </a:rPr>
              <a:t>Q</a:t>
            </a:r>
            <a:r>
              <a:rPr sz="18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Retrieval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465" dirty="0">
                <a:solidFill>
                  <a:srgbClr val="FFFFFF"/>
                </a:solidFill>
                <a:latin typeface="Segoe UI Symbol"/>
                <a:cs typeface="Segoe UI Symbol"/>
              </a:rPr>
              <a:t>🎯</a:t>
            </a:r>
            <a:r>
              <a:rPr sz="18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Top-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Context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924" y="4192435"/>
            <a:ext cx="2500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0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z="18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LLM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465" dirty="0">
                <a:solidFill>
                  <a:srgbClr val="FFFFFF"/>
                </a:solidFill>
                <a:latin typeface="Segoe UI Symbol"/>
                <a:cs typeface="Segoe UI Symbol"/>
              </a:rPr>
              <a:t>📝</a:t>
            </a:r>
            <a:r>
              <a:rPr sz="18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Generator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65" dirty="0">
                <a:solidFill>
                  <a:srgbClr val="FFFFFF"/>
                </a:solidFill>
                <a:latin typeface="Segoe UI Symbol"/>
                <a:cs typeface="Segoe UI Symbol"/>
              </a:rPr>
              <a:t>🎯</a:t>
            </a:r>
            <a:r>
              <a:rPr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Built</a:t>
            </a:r>
            <a:r>
              <a:rPr spc="-10" dirty="0"/>
              <a:t> </a:t>
            </a:r>
            <a:r>
              <a:rPr dirty="0"/>
              <a:t>using</a:t>
            </a:r>
            <a:r>
              <a:rPr spc="-10" dirty="0"/>
              <a:t> Streamlit</a:t>
            </a:r>
          </a:p>
          <a:p>
            <a:pPr marL="247650" indent="-234950">
              <a:lnSpc>
                <a:spcPct val="100000"/>
              </a:lnSpc>
              <a:buClr>
                <a:srgbClr val="FFFFFF"/>
              </a:buClr>
              <a:buChar char="□"/>
              <a:tabLst>
                <a:tab pos="247650" algn="l"/>
              </a:tabLst>
            </a:pPr>
            <a:r>
              <a:rPr dirty="0"/>
              <a:t>PDF/Text/URL/YouTube</a:t>
            </a:r>
            <a:r>
              <a:rPr spc="-85" dirty="0"/>
              <a:t> </a:t>
            </a:r>
            <a:r>
              <a:rPr spc="-10" dirty="0"/>
              <a:t>Loader</a:t>
            </a:r>
          </a:p>
          <a:p>
            <a:pPr marL="12700" marR="116839">
              <a:lnSpc>
                <a:spcPct val="100000"/>
              </a:lnSpc>
            </a:pPr>
            <a:r>
              <a:rPr spc="90" dirty="0">
                <a:solidFill>
                  <a:srgbClr val="FFFFFF"/>
                </a:solidFill>
                <a:latin typeface="Segoe UI Symbol"/>
                <a:cs typeface="Segoe UI Symbol"/>
              </a:rPr>
              <a:t>⚙</a:t>
            </a:r>
            <a:r>
              <a:rPr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LLMs</a:t>
            </a:r>
            <a:r>
              <a:rPr spc="-5" dirty="0"/>
              <a:t> </a:t>
            </a:r>
            <a:r>
              <a:rPr dirty="0"/>
              <a:t>work</a:t>
            </a:r>
            <a:r>
              <a:rPr spc="-10" dirty="0"/>
              <a:t> </a:t>
            </a:r>
            <a:r>
              <a:rPr dirty="0"/>
              <a:t>best</a:t>
            </a:r>
            <a:r>
              <a:rPr spc="-5" dirty="0"/>
              <a:t> </a:t>
            </a:r>
            <a:r>
              <a:rPr dirty="0"/>
              <a:t>when</a:t>
            </a:r>
            <a:r>
              <a:rPr spc="-10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split</a:t>
            </a:r>
            <a:r>
              <a:rPr spc="-5" dirty="0"/>
              <a:t> </a:t>
            </a:r>
            <a:r>
              <a:rPr spc="-20" dirty="0"/>
              <a:t>into </a:t>
            </a:r>
            <a:r>
              <a:rPr dirty="0"/>
              <a:t>manageable</a:t>
            </a:r>
            <a:r>
              <a:rPr spc="-45" dirty="0"/>
              <a:t> </a:t>
            </a:r>
            <a:r>
              <a:rPr spc="-10" dirty="0"/>
              <a:t>piece</a:t>
            </a:r>
          </a:p>
          <a:p>
            <a:pPr marL="12700">
              <a:lnSpc>
                <a:spcPct val="100000"/>
              </a:lnSpc>
            </a:pPr>
            <a:r>
              <a:rPr spc="465" dirty="0">
                <a:solidFill>
                  <a:srgbClr val="FFFFFF"/>
                </a:solidFill>
                <a:latin typeface="Segoe UI Symbol"/>
                <a:cs typeface="Segoe UI Symbol"/>
              </a:rPr>
              <a:t>🔗</a:t>
            </a:r>
            <a:r>
              <a:rPr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Embedding</a:t>
            </a:r>
            <a:r>
              <a:rPr spc="-15" dirty="0"/>
              <a:t> </a:t>
            </a:r>
            <a:r>
              <a:rPr spc="-10" dirty="0"/>
              <a:t>Generator</a:t>
            </a:r>
          </a:p>
          <a:p>
            <a:pPr marL="12700">
              <a:lnSpc>
                <a:spcPct val="100000"/>
              </a:lnSpc>
            </a:pPr>
            <a:r>
              <a:rPr spc="700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FAISS</a:t>
            </a:r>
            <a:r>
              <a:rPr spc="-5" dirty="0"/>
              <a:t> </a:t>
            </a:r>
            <a:r>
              <a:rPr dirty="0"/>
              <a:t>Vector</a:t>
            </a:r>
            <a:r>
              <a:rPr spc="-5" dirty="0"/>
              <a:t> </a:t>
            </a:r>
            <a:r>
              <a:rPr spc="-20" dirty="0"/>
              <a:t>Store</a:t>
            </a:r>
          </a:p>
          <a:p>
            <a:pPr marL="12700">
              <a:lnSpc>
                <a:spcPct val="100000"/>
              </a:lnSpc>
            </a:pPr>
            <a:r>
              <a:rPr spc="910" dirty="0">
                <a:solidFill>
                  <a:srgbClr val="FFFFFF"/>
                </a:solidFill>
                <a:latin typeface="Segoe UI Symbol"/>
                <a:cs typeface="Segoe UI Symbol"/>
              </a:rPr>
              <a:t>Q</a:t>
            </a:r>
            <a:r>
              <a:rPr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Semantic</a:t>
            </a:r>
            <a:r>
              <a:rPr spc="-25" dirty="0"/>
              <a:t> </a:t>
            </a:r>
            <a:r>
              <a:rPr spc="-10" dirty="0"/>
              <a:t>Search</a:t>
            </a:r>
          </a:p>
          <a:p>
            <a:pPr marL="12700" marR="81280">
              <a:lnSpc>
                <a:spcPct val="100000"/>
              </a:lnSpc>
            </a:pPr>
            <a:r>
              <a:rPr spc="465" dirty="0">
                <a:solidFill>
                  <a:srgbClr val="FFFFFF"/>
                </a:solidFill>
                <a:latin typeface="Segoe UI Symbol"/>
                <a:cs typeface="Segoe UI Symbol"/>
              </a:rPr>
              <a:t>🎯</a:t>
            </a:r>
            <a:r>
              <a:rPr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Avoid</a:t>
            </a:r>
            <a:r>
              <a:rPr spc="-20" dirty="0"/>
              <a:t> </a:t>
            </a:r>
            <a:r>
              <a:rPr dirty="0"/>
              <a:t>overloading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making</a:t>
            </a:r>
            <a:r>
              <a:rPr spc="-20" dirty="0"/>
              <a:t> </a:t>
            </a:r>
            <a:r>
              <a:rPr spc="-10" dirty="0"/>
              <a:t>results </a:t>
            </a:r>
            <a:r>
              <a:rPr dirty="0"/>
              <a:t>fast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10" dirty="0"/>
              <a:t>accurate</a:t>
            </a:r>
          </a:p>
          <a:p>
            <a:pPr marL="12700">
              <a:lnSpc>
                <a:spcPct val="100000"/>
              </a:lnSpc>
            </a:pPr>
            <a:r>
              <a:rPr spc="700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DeepSeek</a:t>
            </a:r>
            <a:r>
              <a:rPr spc="-10" dirty="0"/>
              <a:t> </a:t>
            </a:r>
            <a:r>
              <a:rPr dirty="0"/>
              <a:t>via</a:t>
            </a:r>
            <a:r>
              <a:rPr spc="-10" dirty="0"/>
              <a:t> Ollama</a:t>
            </a:r>
          </a:p>
          <a:p>
            <a:pPr marL="12700" marR="5080">
              <a:lnSpc>
                <a:spcPct val="100000"/>
              </a:lnSpc>
            </a:pPr>
            <a:r>
              <a:rPr spc="465" dirty="0">
                <a:solidFill>
                  <a:srgbClr val="FFFFFF"/>
                </a:solidFill>
                <a:latin typeface="Segoe UI Symbol"/>
                <a:cs typeface="Segoe UI Symbol"/>
              </a:rPr>
              <a:t>📝</a:t>
            </a:r>
            <a:r>
              <a:rPr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/>
              <a:t>Clean, </a:t>
            </a:r>
            <a:r>
              <a:rPr spc="-10" dirty="0"/>
              <a:t>user-</a:t>
            </a:r>
            <a:r>
              <a:rPr dirty="0"/>
              <a:t>friendly answer — </a:t>
            </a:r>
            <a:r>
              <a:rPr spc="-10" dirty="0"/>
              <a:t>which </a:t>
            </a:r>
            <a:r>
              <a:rPr dirty="0"/>
              <a:t>could</a:t>
            </a:r>
            <a:r>
              <a:rPr spc="-20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text,</a:t>
            </a:r>
            <a:r>
              <a:rPr spc="-15" dirty="0"/>
              <a:t> </a:t>
            </a:r>
            <a:r>
              <a:rPr dirty="0"/>
              <a:t>quiz,</a:t>
            </a:r>
            <a:r>
              <a:rPr spc="-15" dirty="0"/>
              <a:t> </a:t>
            </a:r>
            <a:r>
              <a:rPr dirty="0"/>
              <a:t>flashcard,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55780" y="0"/>
            <a:ext cx="2588260" cy="5143500"/>
            <a:chOff x="655578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5040" y="0"/>
              <a:ext cx="1218959" cy="2778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780" y="2190062"/>
              <a:ext cx="2588219" cy="295343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883285" cy="1543050"/>
            <a:chOff x="0" y="0"/>
            <a:chExt cx="883285" cy="15430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82726" cy="1542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599" y="374040"/>
              <a:ext cx="185760" cy="186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812" y="347205"/>
              <a:ext cx="351790" cy="995680"/>
            </a:xfrm>
            <a:custGeom>
              <a:avLst/>
              <a:gdLst/>
              <a:ahLst/>
              <a:cxnLst/>
              <a:rect l="l" t="t" r="r" b="b"/>
              <a:pathLst>
                <a:path w="351790" h="995680">
                  <a:moveTo>
                    <a:pt x="285546" y="946277"/>
                  </a:moveTo>
                  <a:lnTo>
                    <a:pt x="284810" y="946277"/>
                  </a:lnTo>
                  <a:lnTo>
                    <a:pt x="238747" y="946277"/>
                  </a:lnTo>
                  <a:lnTo>
                    <a:pt x="238747" y="971854"/>
                  </a:lnTo>
                  <a:lnTo>
                    <a:pt x="240550" y="980757"/>
                  </a:lnTo>
                  <a:lnTo>
                    <a:pt x="245503" y="988212"/>
                  </a:lnTo>
                  <a:lnTo>
                    <a:pt x="252933" y="993330"/>
                  </a:lnTo>
                  <a:lnTo>
                    <a:pt x="262140" y="995235"/>
                  </a:lnTo>
                  <a:lnTo>
                    <a:pt x="283349" y="995235"/>
                  </a:lnTo>
                  <a:lnTo>
                    <a:pt x="285546" y="992314"/>
                  </a:lnTo>
                  <a:lnTo>
                    <a:pt x="285546" y="946277"/>
                  </a:lnTo>
                  <a:close/>
                </a:path>
                <a:path w="351790" h="995680">
                  <a:moveTo>
                    <a:pt x="318389" y="71208"/>
                  </a:moveTo>
                  <a:lnTo>
                    <a:pt x="315353" y="67564"/>
                  </a:lnTo>
                  <a:lnTo>
                    <a:pt x="296506" y="46863"/>
                  </a:lnTo>
                  <a:lnTo>
                    <a:pt x="293471" y="43827"/>
                  </a:lnTo>
                  <a:lnTo>
                    <a:pt x="287388" y="42608"/>
                  </a:lnTo>
                  <a:lnTo>
                    <a:pt x="283743" y="46266"/>
                  </a:lnTo>
                  <a:lnTo>
                    <a:pt x="264287" y="63906"/>
                  </a:lnTo>
                  <a:lnTo>
                    <a:pt x="261315" y="70700"/>
                  </a:lnTo>
                  <a:lnTo>
                    <a:pt x="263753" y="76758"/>
                  </a:lnTo>
                  <a:lnTo>
                    <a:pt x="269506" y="79730"/>
                  </a:lnTo>
                  <a:lnTo>
                    <a:pt x="276440" y="77292"/>
                  </a:lnTo>
                  <a:lnTo>
                    <a:pt x="279488" y="74866"/>
                  </a:lnTo>
                  <a:lnTo>
                    <a:pt x="277088" y="116789"/>
                  </a:lnTo>
                  <a:lnTo>
                    <a:pt x="268020" y="161150"/>
                  </a:lnTo>
                  <a:lnTo>
                    <a:pt x="246824" y="198780"/>
                  </a:lnTo>
                  <a:lnTo>
                    <a:pt x="215734" y="228269"/>
                  </a:lnTo>
                  <a:lnTo>
                    <a:pt x="177025" y="247510"/>
                  </a:lnTo>
                  <a:lnTo>
                    <a:pt x="132981" y="254393"/>
                  </a:lnTo>
                  <a:lnTo>
                    <a:pt x="24777" y="254393"/>
                  </a:lnTo>
                  <a:lnTo>
                    <a:pt x="24777" y="9131"/>
                  </a:lnTo>
                  <a:lnTo>
                    <a:pt x="21666" y="2286"/>
                  </a:lnTo>
                  <a:lnTo>
                    <a:pt x="15430" y="0"/>
                  </a:lnTo>
                  <a:lnTo>
                    <a:pt x="9309" y="2286"/>
                  </a:lnTo>
                  <a:lnTo>
                    <a:pt x="6540" y="9131"/>
                  </a:lnTo>
                  <a:lnTo>
                    <a:pt x="6540" y="307340"/>
                  </a:lnTo>
                  <a:lnTo>
                    <a:pt x="10185" y="311607"/>
                  </a:lnTo>
                  <a:lnTo>
                    <a:pt x="308660" y="311607"/>
                  </a:lnTo>
                  <a:lnTo>
                    <a:pt x="315506" y="308495"/>
                  </a:lnTo>
                  <a:lnTo>
                    <a:pt x="317779" y="302247"/>
                  </a:lnTo>
                  <a:lnTo>
                    <a:pt x="315506" y="296113"/>
                  </a:lnTo>
                  <a:lnTo>
                    <a:pt x="308660" y="293344"/>
                  </a:lnTo>
                  <a:lnTo>
                    <a:pt x="24777" y="293344"/>
                  </a:lnTo>
                  <a:lnTo>
                    <a:pt x="24777" y="272656"/>
                  </a:lnTo>
                  <a:lnTo>
                    <a:pt x="132981" y="272656"/>
                  </a:lnTo>
                  <a:lnTo>
                    <a:pt x="182600" y="264934"/>
                  </a:lnTo>
                  <a:lnTo>
                    <a:pt x="226174" y="243344"/>
                  </a:lnTo>
                  <a:lnTo>
                    <a:pt x="261175" y="210210"/>
                  </a:lnTo>
                  <a:lnTo>
                    <a:pt x="285064" y="167881"/>
                  </a:lnTo>
                  <a:lnTo>
                    <a:pt x="295287" y="118681"/>
                  </a:lnTo>
                  <a:lnTo>
                    <a:pt x="297624" y="77292"/>
                  </a:lnTo>
                  <a:lnTo>
                    <a:pt x="297726" y="75476"/>
                  </a:lnTo>
                  <a:lnTo>
                    <a:pt x="301371" y="79730"/>
                  </a:lnTo>
                  <a:lnTo>
                    <a:pt x="303187" y="82169"/>
                  </a:lnTo>
                  <a:lnTo>
                    <a:pt x="305625" y="82778"/>
                  </a:lnTo>
                  <a:lnTo>
                    <a:pt x="310489" y="82778"/>
                  </a:lnTo>
                  <a:lnTo>
                    <a:pt x="312915" y="82169"/>
                  </a:lnTo>
                  <a:lnTo>
                    <a:pt x="314134" y="80340"/>
                  </a:lnTo>
                  <a:lnTo>
                    <a:pt x="318389" y="77292"/>
                  </a:lnTo>
                  <a:lnTo>
                    <a:pt x="318389" y="75476"/>
                  </a:lnTo>
                  <a:lnTo>
                    <a:pt x="318389" y="74866"/>
                  </a:lnTo>
                  <a:lnTo>
                    <a:pt x="318389" y="71208"/>
                  </a:lnTo>
                  <a:close/>
                </a:path>
                <a:path w="351790" h="995680">
                  <a:moveTo>
                    <a:pt x="321906" y="871042"/>
                  </a:moveTo>
                  <a:lnTo>
                    <a:pt x="315163" y="873404"/>
                  </a:lnTo>
                  <a:lnTo>
                    <a:pt x="308152" y="874991"/>
                  </a:lnTo>
                  <a:lnTo>
                    <a:pt x="300875" y="875893"/>
                  </a:lnTo>
                  <a:lnTo>
                    <a:pt x="293319" y="876185"/>
                  </a:lnTo>
                  <a:lnTo>
                    <a:pt x="178981" y="876185"/>
                  </a:lnTo>
                  <a:lnTo>
                    <a:pt x="186042" y="894600"/>
                  </a:lnTo>
                  <a:lnTo>
                    <a:pt x="198678" y="909281"/>
                  </a:lnTo>
                  <a:lnTo>
                    <a:pt x="215569" y="919010"/>
                  </a:lnTo>
                  <a:lnTo>
                    <a:pt x="235419" y="922528"/>
                  </a:lnTo>
                  <a:lnTo>
                    <a:pt x="284518" y="922528"/>
                  </a:lnTo>
                  <a:lnTo>
                    <a:pt x="299021" y="919556"/>
                  </a:lnTo>
                  <a:lnTo>
                    <a:pt x="310908" y="911491"/>
                  </a:lnTo>
                  <a:lnTo>
                    <a:pt x="318947" y="899566"/>
                  </a:lnTo>
                  <a:lnTo>
                    <a:pt x="321906" y="885012"/>
                  </a:lnTo>
                  <a:lnTo>
                    <a:pt x="321906" y="871042"/>
                  </a:lnTo>
                  <a:close/>
                </a:path>
                <a:path w="351790" h="995680">
                  <a:moveTo>
                    <a:pt x="351421" y="794334"/>
                  </a:moveTo>
                  <a:lnTo>
                    <a:pt x="333756" y="753249"/>
                  </a:lnTo>
                  <a:lnTo>
                    <a:pt x="315417" y="741489"/>
                  </a:lnTo>
                  <a:lnTo>
                    <a:pt x="313207" y="735609"/>
                  </a:lnTo>
                  <a:lnTo>
                    <a:pt x="315417" y="729742"/>
                  </a:lnTo>
                  <a:lnTo>
                    <a:pt x="318630" y="702640"/>
                  </a:lnTo>
                  <a:lnTo>
                    <a:pt x="309168" y="678078"/>
                  </a:lnTo>
                  <a:lnTo>
                    <a:pt x="289788" y="660273"/>
                  </a:lnTo>
                  <a:lnTo>
                    <a:pt x="263245" y="653402"/>
                  </a:lnTo>
                  <a:lnTo>
                    <a:pt x="255892" y="652665"/>
                  </a:lnTo>
                  <a:lnTo>
                    <a:pt x="248551" y="654138"/>
                  </a:lnTo>
                  <a:lnTo>
                    <a:pt x="235318" y="659282"/>
                  </a:lnTo>
                  <a:lnTo>
                    <a:pt x="228714" y="657072"/>
                  </a:lnTo>
                  <a:lnTo>
                    <a:pt x="226504" y="651205"/>
                  </a:lnTo>
                  <a:lnTo>
                    <a:pt x="204952" y="626732"/>
                  </a:lnTo>
                  <a:lnTo>
                    <a:pt x="175348" y="618350"/>
                  </a:lnTo>
                  <a:lnTo>
                    <a:pt x="145592" y="626224"/>
                  </a:lnTo>
                  <a:lnTo>
                    <a:pt x="123634" y="650468"/>
                  </a:lnTo>
                  <a:lnTo>
                    <a:pt x="121424" y="656336"/>
                  </a:lnTo>
                  <a:lnTo>
                    <a:pt x="114820" y="658545"/>
                  </a:lnTo>
                  <a:lnTo>
                    <a:pt x="103060" y="654138"/>
                  </a:lnTo>
                  <a:lnTo>
                    <a:pt x="95707" y="653402"/>
                  </a:lnTo>
                  <a:lnTo>
                    <a:pt x="89103" y="653402"/>
                  </a:lnTo>
                  <a:lnTo>
                    <a:pt x="67348" y="657898"/>
                  </a:lnTo>
                  <a:lnTo>
                    <a:pt x="49606" y="670102"/>
                  </a:lnTo>
                  <a:lnTo>
                    <a:pt x="37642" y="688086"/>
                  </a:lnTo>
                  <a:lnTo>
                    <a:pt x="33261" y="709917"/>
                  </a:lnTo>
                  <a:lnTo>
                    <a:pt x="33261" y="716534"/>
                  </a:lnTo>
                  <a:lnTo>
                    <a:pt x="34721" y="723138"/>
                  </a:lnTo>
                  <a:lnTo>
                    <a:pt x="39128" y="735609"/>
                  </a:lnTo>
                  <a:lnTo>
                    <a:pt x="36195" y="742213"/>
                  </a:lnTo>
                  <a:lnTo>
                    <a:pt x="31051" y="744423"/>
                  </a:lnTo>
                  <a:lnTo>
                    <a:pt x="3124" y="772845"/>
                  </a:lnTo>
                  <a:lnTo>
                    <a:pt x="0" y="808278"/>
                  </a:lnTo>
                  <a:lnTo>
                    <a:pt x="18656" y="838758"/>
                  </a:lnTo>
                  <a:lnTo>
                    <a:pt x="56032" y="852322"/>
                  </a:lnTo>
                  <a:lnTo>
                    <a:pt x="105994" y="852322"/>
                  </a:lnTo>
                  <a:lnTo>
                    <a:pt x="139153" y="840638"/>
                  </a:lnTo>
                  <a:lnTo>
                    <a:pt x="155727" y="815213"/>
                  </a:lnTo>
                  <a:lnTo>
                    <a:pt x="155727" y="785202"/>
                  </a:lnTo>
                  <a:lnTo>
                    <a:pt x="139153" y="759777"/>
                  </a:lnTo>
                  <a:lnTo>
                    <a:pt x="105994" y="748093"/>
                  </a:lnTo>
                  <a:lnTo>
                    <a:pt x="99390" y="748093"/>
                  </a:lnTo>
                  <a:lnTo>
                    <a:pt x="94246" y="742950"/>
                  </a:lnTo>
                  <a:lnTo>
                    <a:pt x="94246" y="729742"/>
                  </a:lnTo>
                  <a:lnTo>
                    <a:pt x="99390" y="724598"/>
                  </a:lnTo>
                  <a:lnTo>
                    <a:pt x="105994" y="724598"/>
                  </a:lnTo>
                  <a:lnTo>
                    <a:pt x="132676" y="729526"/>
                  </a:lnTo>
                  <a:lnTo>
                    <a:pt x="155232" y="743038"/>
                  </a:lnTo>
                  <a:lnTo>
                    <a:pt x="171716" y="763308"/>
                  </a:lnTo>
                  <a:lnTo>
                    <a:pt x="180213" y="788466"/>
                  </a:lnTo>
                  <a:lnTo>
                    <a:pt x="235318" y="788466"/>
                  </a:lnTo>
                  <a:lnTo>
                    <a:pt x="242646" y="786930"/>
                  </a:lnTo>
                  <a:lnTo>
                    <a:pt x="248729" y="782777"/>
                  </a:lnTo>
                  <a:lnTo>
                    <a:pt x="252895" y="776693"/>
                  </a:lnTo>
                  <a:lnTo>
                    <a:pt x="254431" y="769378"/>
                  </a:lnTo>
                  <a:lnTo>
                    <a:pt x="252895" y="762063"/>
                  </a:lnTo>
                  <a:lnTo>
                    <a:pt x="248729" y="755980"/>
                  </a:lnTo>
                  <a:lnTo>
                    <a:pt x="242646" y="751827"/>
                  </a:lnTo>
                  <a:lnTo>
                    <a:pt x="235318" y="750290"/>
                  </a:lnTo>
                  <a:lnTo>
                    <a:pt x="226644" y="746417"/>
                  </a:lnTo>
                  <a:lnTo>
                    <a:pt x="223748" y="738543"/>
                  </a:lnTo>
                  <a:lnTo>
                    <a:pt x="226644" y="730681"/>
                  </a:lnTo>
                  <a:lnTo>
                    <a:pt x="235318" y="726808"/>
                  </a:lnTo>
                  <a:lnTo>
                    <a:pt x="267144" y="740727"/>
                  </a:lnTo>
                  <a:lnTo>
                    <a:pt x="277761" y="769378"/>
                  </a:lnTo>
                  <a:lnTo>
                    <a:pt x="267144" y="798029"/>
                  </a:lnTo>
                  <a:lnTo>
                    <a:pt x="235318" y="811949"/>
                  </a:lnTo>
                  <a:lnTo>
                    <a:pt x="180213" y="811949"/>
                  </a:lnTo>
                  <a:lnTo>
                    <a:pt x="177634" y="823214"/>
                  </a:lnTo>
                  <a:lnTo>
                    <a:pt x="173329" y="833793"/>
                  </a:lnTo>
                  <a:lnTo>
                    <a:pt x="167500" y="843534"/>
                  </a:lnTo>
                  <a:lnTo>
                    <a:pt x="160375" y="852322"/>
                  </a:lnTo>
                  <a:lnTo>
                    <a:pt x="293370" y="852322"/>
                  </a:lnTo>
                  <a:lnTo>
                    <a:pt x="334518" y="835444"/>
                  </a:lnTo>
                  <a:lnTo>
                    <a:pt x="350329" y="805713"/>
                  </a:lnTo>
                  <a:lnTo>
                    <a:pt x="351421" y="794334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09966" y="457309"/>
            <a:ext cx="590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>
                <a:solidFill>
                  <a:srgbClr val="34C0F0"/>
                </a:solidFill>
              </a:rPr>
              <a:t>06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609966" y="1070400"/>
            <a:ext cx="5945505" cy="275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34C0F0"/>
                </a:solidFill>
                <a:latin typeface="Arial"/>
                <a:cs typeface="Arial"/>
              </a:rPr>
              <a:t>WHAT’S</a:t>
            </a:r>
            <a:r>
              <a:rPr sz="2700" spc="-55" dirty="0">
                <a:solidFill>
                  <a:srgbClr val="34C0F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4C0F0"/>
                </a:solidFill>
                <a:latin typeface="Arial"/>
                <a:cs typeface="Arial"/>
              </a:rPr>
              <a:t>NEXT</a:t>
            </a:r>
            <a:r>
              <a:rPr sz="2700" spc="-55" dirty="0">
                <a:solidFill>
                  <a:srgbClr val="34C0F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4C0F0"/>
                </a:solidFill>
                <a:latin typeface="Arial"/>
                <a:cs typeface="Arial"/>
              </a:rPr>
              <a:t>FOR</a:t>
            </a:r>
            <a:r>
              <a:rPr sz="2700" spc="-65" dirty="0">
                <a:solidFill>
                  <a:srgbClr val="34C0F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34C0F0"/>
                </a:solidFill>
                <a:latin typeface="Arial"/>
                <a:cs typeface="Arial"/>
              </a:rPr>
              <a:t>SMART</a:t>
            </a:r>
            <a:r>
              <a:rPr sz="2700" spc="-55" dirty="0">
                <a:solidFill>
                  <a:srgbClr val="34C0F0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34C0F0"/>
                </a:solidFill>
                <a:latin typeface="Arial"/>
                <a:cs typeface="Arial"/>
              </a:rPr>
              <a:t>BUDDY?</a:t>
            </a:r>
            <a:endParaRPr sz="2700">
              <a:latin typeface="Arial"/>
              <a:cs typeface="Arial"/>
            </a:endParaRPr>
          </a:p>
          <a:p>
            <a:pPr marL="279400">
              <a:lnSpc>
                <a:spcPts val="1510"/>
              </a:lnSpc>
              <a:spcBef>
                <a:spcPts val="1130"/>
              </a:spcBef>
            </a:pPr>
            <a:r>
              <a:rPr sz="1400" spc="360" dirty="0">
                <a:solidFill>
                  <a:srgbClr val="FFFFFF"/>
                </a:solidFill>
                <a:latin typeface="Segoe UI Symbol"/>
                <a:cs typeface="Segoe UI Symbol"/>
              </a:rPr>
              <a:t>🚀</a:t>
            </a:r>
            <a:r>
              <a:rPr sz="14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Personalized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345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profiles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345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history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long-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retention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510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Smarter,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adaptive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responses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behaviour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510"/>
              </a:lnSpc>
              <a:spcBef>
                <a:spcPts val="665"/>
              </a:spcBef>
            </a:pPr>
            <a:r>
              <a:rPr sz="1400" spc="560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z="1400" spc="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Multi-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Modal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345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Upload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images,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scanned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notes,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diagrams,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510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Extract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beyond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plain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(OCR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models)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510"/>
              </a:lnSpc>
              <a:spcBef>
                <a:spcPts val="665"/>
              </a:spcBef>
            </a:pPr>
            <a:r>
              <a:rPr sz="1400" spc="195" dirty="0">
                <a:solidFill>
                  <a:srgbClr val="FFFFFF"/>
                </a:solidFill>
                <a:latin typeface="Segoe UI Symbol"/>
                <a:cs typeface="Segoe UI Symbol"/>
              </a:rPr>
              <a:t>🤝</a:t>
            </a:r>
            <a:r>
              <a:rPr sz="14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Collaborative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Learning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345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workspaces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study/projects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345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Multi-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user chat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role-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1400">
              <a:latin typeface="Arial"/>
              <a:cs typeface="Arial"/>
            </a:endParaRPr>
          </a:p>
          <a:p>
            <a:pPr marL="279400">
              <a:lnSpc>
                <a:spcPts val="1510"/>
              </a:lnSpc>
            </a:pPr>
            <a:r>
              <a:rPr sz="1400" spc="575" dirty="0">
                <a:solidFill>
                  <a:srgbClr val="FFFFFF"/>
                </a:solidFill>
                <a:latin typeface="Segoe UI Symbol"/>
                <a:cs typeface="Segoe UI Symbol"/>
              </a:rPr>
              <a:t>🔹</a:t>
            </a:r>
            <a:r>
              <a:rPr sz="14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Teacher-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interactive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spaces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55780" y="0"/>
            <a:ext cx="2588260" cy="5143500"/>
            <a:chOff x="655578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5040" y="0"/>
              <a:ext cx="1218959" cy="2778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780" y="2190062"/>
              <a:ext cx="2588219" cy="295343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883285" cy="1543050"/>
            <a:chOff x="0" y="0"/>
            <a:chExt cx="883285" cy="15430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82726" cy="1542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599" y="374040"/>
              <a:ext cx="185760" cy="186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812" y="347205"/>
              <a:ext cx="351790" cy="995680"/>
            </a:xfrm>
            <a:custGeom>
              <a:avLst/>
              <a:gdLst/>
              <a:ahLst/>
              <a:cxnLst/>
              <a:rect l="l" t="t" r="r" b="b"/>
              <a:pathLst>
                <a:path w="351790" h="995680">
                  <a:moveTo>
                    <a:pt x="285546" y="946277"/>
                  </a:moveTo>
                  <a:lnTo>
                    <a:pt x="284810" y="946277"/>
                  </a:lnTo>
                  <a:lnTo>
                    <a:pt x="238747" y="946277"/>
                  </a:lnTo>
                  <a:lnTo>
                    <a:pt x="238747" y="971854"/>
                  </a:lnTo>
                  <a:lnTo>
                    <a:pt x="240550" y="980757"/>
                  </a:lnTo>
                  <a:lnTo>
                    <a:pt x="245503" y="988212"/>
                  </a:lnTo>
                  <a:lnTo>
                    <a:pt x="252933" y="993330"/>
                  </a:lnTo>
                  <a:lnTo>
                    <a:pt x="262140" y="995235"/>
                  </a:lnTo>
                  <a:lnTo>
                    <a:pt x="283349" y="995235"/>
                  </a:lnTo>
                  <a:lnTo>
                    <a:pt x="285546" y="992314"/>
                  </a:lnTo>
                  <a:lnTo>
                    <a:pt x="285546" y="946277"/>
                  </a:lnTo>
                  <a:close/>
                </a:path>
                <a:path w="351790" h="995680">
                  <a:moveTo>
                    <a:pt x="318389" y="71208"/>
                  </a:moveTo>
                  <a:lnTo>
                    <a:pt x="315353" y="67564"/>
                  </a:lnTo>
                  <a:lnTo>
                    <a:pt x="296506" y="46863"/>
                  </a:lnTo>
                  <a:lnTo>
                    <a:pt x="293471" y="43827"/>
                  </a:lnTo>
                  <a:lnTo>
                    <a:pt x="287388" y="42608"/>
                  </a:lnTo>
                  <a:lnTo>
                    <a:pt x="283743" y="46266"/>
                  </a:lnTo>
                  <a:lnTo>
                    <a:pt x="264287" y="63906"/>
                  </a:lnTo>
                  <a:lnTo>
                    <a:pt x="261315" y="70700"/>
                  </a:lnTo>
                  <a:lnTo>
                    <a:pt x="263753" y="76758"/>
                  </a:lnTo>
                  <a:lnTo>
                    <a:pt x="269506" y="79730"/>
                  </a:lnTo>
                  <a:lnTo>
                    <a:pt x="276440" y="77292"/>
                  </a:lnTo>
                  <a:lnTo>
                    <a:pt x="279488" y="74866"/>
                  </a:lnTo>
                  <a:lnTo>
                    <a:pt x="277088" y="116789"/>
                  </a:lnTo>
                  <a:lnTo>
                    <a:pt x="268020" y="161150"/>
                  </a:lnTo>
                  <a:lnTo>
                    <a:pt x="246824" y="198780"/>
                  </a:lnTo>
                  <a:lnTo>
                    <a:pt x="215734" y="228269"/>
                  </a:lnTo>
                  <a:lnTo>
                    <a:pt x="177025" y="247510"/>
                  </a:lnTo>
                  <a:lnTo>
                    <a:pt x="132981" y="254393"/>
                  </a:lnTo>
                  <a:lnTo>
                    <a:pt x="24777" y="254393"/>
                  </a:lnTo>
                  <a:lnTo>
                    <a:pt x="24777" y="9131"/>
                  </a:lnTo>
                  <a:lnTo>
                    <a:pt x="21666" y="2286"/>
                  </a:lnTo>
                  <a:lnTo>
                    <a:pt x="15430" y="0"/>
                  </a:lnTo>
                  <a:lnTo>
                    <a:pt x="9309" y="2286"/>
                  </a:lnTo>
                  <a:lnTo>
                    <a:pt x="6540" y="9131"/>
                  </a:lnTo>
                  <a:lnTo>
                    <a:pt x="6540" y="307340"/>
                  </a:lnTo>
                  <a:lnTo>
                    <a:pt x="10185" y="311607"/>
                  </a:lnTo>
                  <a:lnTo>
                    <a:pt x="308660" y="311607"/>
                  </a:lnTo>
                  <a:lnTo>
                    <a:pt x="315506" y="308495"/>
                  </a:lnTo>
                  <a:lnTo>
                    <a:pt x="317779" y="302247"/>
                  </a:lnTo>
                  <a:lnTo>
                    <a:pt x="315506" y="296113"/>
                  </a:lnTo>
                  <a:lnTo>
                    <a:pt x="308660" y="293344"/>
                  </a:lnTo>
                  <a:lnTo>
                    <a:pt x="24777" y="293344"/>
                  </a:lnTo>
                  <a:lnTo>
                    <a:pt x="24777" y="272656"/>
                  </a:lnTo>
                  <a:lnTo>
                    <a:pt x="132981" y="272656"/>
                  </a:lnTo>
                  <a:lnTo>
                    <a:pt x="182600" y="264934"/>
                  </a:lnTo>
                  <a:lnTo>
                    <a:pt x="226174" y="243344"/>
                  </a:lnTo>
                  <a:lnTo>
                    <a:pt x="261175" y="210210"/>
                  </a:lnTo>
                  <a:lnTo>
                    <a:pt x="285064" y="167881"/>
                  </a:lnTo>
                  <a:lnTo>
                    <a:pt x="295287" y="118681"/>
                  </a:lnTo>
                  <a:lnTo>
                    <a:pt x="297624" y="77292"/>
                  </a:lnTo>
                  <a:lnTo>
                    <a:pt x="297726" y="75476"/>
                  </a:lnTo>
                  <a:lnTo>
                    <a:pt x="301371" y="79730"/>
                  </a:lnTo>
                  <a:lnTo>
                    <a:pt x="303187" y="82169"/>
                  </a:lnTo>
                  <a:lnTo>
                    <a:pt x="305625" y="82778"/>
                  </a:lnTo>
                  <a:lnTo>
                    <a:pt x="310489" y="82778"/>
                  </a:lnTo>
                  <a:lnTo>
                    <a:pt x="312915" y="82169"/>
                  </a:lnTo>
                  <a:lnTo>
                    <a:pt x="314134" y="80340"/>
                  </a:lnTo>
                  <a:lnTo>
                    <a:pt x="318389" y="77292"/>
                  </a:lnTo>
                  <a:lnTo>
                    <a:pt x="318389" y="75476"/>
                  </a:lnTo>
                  <a:lnTo>
                    <a:pt x="318389" y="74866"/>
                  </a:lnTo>
                  <a:lnTo>
                    <a:pt x="318389" y="71208"/>
                  </a:lnTo>
                  <a:close/>
                </a:path>
                <a:path w="351790" h="995680">
                  <a:moveTo>
                    <a:pt x="321906" y="871042"/>
                  </a:moveTo>
                  <a:lnTo>
                    <a:pt x="315163" y="873404"/>
                  </a:lnTo>
                  <a:lnTo>
                    <a:pt x="308152" y="874991"/>
                  </a:lnTo>
                  <a:lnTo>
                    <a:pt x="300875" y="875893"/>
                  </a:lnTo>
                  <a:lnTo>
                    <a:pt x="293319" y="876185"/>
                  </a:lnTo>
                  <a:lnTo>
                    <a:pt x="178981" y="876185"/>
                  </a:lnTo>
                  <a:lnTo>
                    <a:pt x="186042" y="894600"/>
                  </a:lnTo>
                  <a:lnTo>
                    <a:pt x="198678" y="909281"/>
                  </a:lnTo>
                  <a:lnTo>
                    <a:pt x="215569" y="919010"/>
                  </a:lnTo>
                  <a:lnTo>
                    <a:pt x="235419" y="922528"/>
                  </a:lnTo>
                  <a:lnTo>
                    <a:pt x="284518" y="922528"/>
                  </a:lnTo>
                  <a:lnTo>
                    <a:pt x="299021" y="919556"/>
                  </a:lnTo>
                  <a:lnTo>
                    <a:pt x="310908" y="911491"/>
                  </a:lnTo>
                  <a:lnTo>
                    <a:pt x="318947" y="899566"/>
                  </a:lnTo>
                  <a:lnTo>
                    <a:pt x="321906" y="885012"/>
                  </a:lnTo>
                  <a:lnTo>
                    <a:pt x="321906" y="871042"/>
                  </a:lnTo>
                  <a:close/>
                </a:path>
                <a:path w="351790" h="995680">
                  <a:moveTo>
                    <a:pt x="351421" y="794334"/>
                  </a:moveTo>
                  <a:lnTo>
                    <a:pt x="333756" y="753249"/>
                  </a:lnTo>
                  <a:lnTo>
                    <a:pt x="315417" y="741489"/>
                  </a:lnTo>
                  <a:lnTo>
                    <a:pt x="313207" y="735609"/>
                  </a:lnTo>
                  <a:lnTo>
                    <a:pt x="315417" y="729742"/>
                  </a:lnTo>
                  <a:lnTo>
                    <a:pt x="318630" y="702640"/>
                  </a:lnTo>
                  <a:lnTo>
                    <a:pt x="309168" y="678078"/>
                  </a:lnTo>
                  <a:lnTo>
                    <a:pt x="289788" y="660273"/>
                  </a:lnTo>
                  <a:lnTo>
                    <a:pt x="263245" y="653402"/>
                  </a:lnTo>
                  <a:lnTo>
                    <a:pt x="255892" y="652665"/>
                  </a:lnTo>
                  <a:lnTo>
                    <a:pt x="248551" y="654138"/>
                  </a:lnTo>
                  <a:lnTo>
                    <a:pt x="235318" y="659282"/>
                  </a:lnTo>
                  <a:lnTo>
                    <a:pt x="228714" y="657072"/>
                  </a:lnTo>
                  <a:lnTo>
                    <a:pt x="226504" y="651205"/>
                  </a:lnTo>
                  <a:lnTo>
                    <a:pt x="204952" y="626732"/>
                  </a:lnTo>
                  <a:lnTo>
                    <a:pt x="175348" y="618350"/>
                  </a:lnTo>
                  <a:lnTo>
                    <a:pt x="145592" y="626224"/>
                  </a:lnTo>
                  <a:lnTo>
                    <a:pt x="123634" y="650468"/>
                  </a:lnTo>
                  <a:lnTo>
                    <a:pt x="121424" y="656336"/>
                  </a:lnTo>
                  <a:lnTo>
                    <a:pt x="114820" y="658545"/>
                  </a:lnTo>
                  <a:lnTo>
                    <a:pt x="103060" y="654138"/>
                  </a:lnTo>
                  <a:lnTo>
                    <a:pt x="95707" y="653402"/>
                  </a:lnTo>
                  <a:lnTo>
                    <a:pt x="89103" y="653402"/>
                  </a:lnTo>
                  <a:lnTo>
                    <a:pt x="67348" y="657898"/>
                  </a:lnTo>
                  <a:lnTo>
                    <a:pt x="49606" y="670102"/>
                  </a:lnTo>
                  <a:lnTo>
                    <a:pt x="37642" y="688086"/>
                  </a:lnTo>
                  <a:lnTo>
                    <a:pt x="33261" y="709917"/>
                  </a:lnTo>
                  <a:lnTo>
                    <a:pt x="33261" y="716534"/>
                  </a:lnTo>
                  <a:lnTo>
                    <a:pt x="34721" y="723138"/>
                  </a:lnTo>
                  <a:lnTo>
                    <a:pt x="39128" y="735609"/>
                  </a:lnTo>
                  <a:lnTo>
                    <a:pt x="36195" y="742213"/>
                  </a:lnTo>
                  <a:lnTo>
                    <a:pt x="31051" y="744423"/>
                  </a:lnTo>
                  <a:lnTo>
                    <a:pt x="3124" y="772845"/>
                  </a:lnTo>
                  <a:lnTo>
                    <a:pt x="0" y="808278"/>
                  </a:lnTo>
                  <a:lnTo>
                    <a:pt x="18656" y="838758"/>
                  </a:lnTo>
                  <a:lnTo>
                    <a:pt x="56032" y="852322"/>
                  </a:lnTo>
                  <a:lnTo>
                    <a:pt x="105994" y="852322"/>
                  </a:lnTo>
                  <a:lnTo>
                    <a:pt x="139153" y="840638"/>
                  </a:lnTo>
                  <a:lnTo>
                    <a:pt x="155727" y="815213"/>
                  </a:lnTo>
                  <a:lnTo>
                    <a:pt x="155727" y="785202"/>
                  </a:lnTo>
                  <a:lnTo>
                    <a:pt x="139153" y="759777"/>
                  </a:lnTo>
                  <a:lnTo>
                    <a:pt x="105994" y="748093"/>
                  </a:lnTo>
                  <a:lnTo>
                    <a:pt x="99390" y="748093"/>
                  </a:lnTo>
                  <a:lnTo>
                    <a:pt x="94246" y="742950"/>
                  </a:lnTo>
                  <a:lnTo>
                    <a:pt x="94246" y="729742"/>
                  </a:lnTo>
                  <a:lnTo>
                    <a:pt x="99390" y="724598"/>
                  </a:lnTo>
                  <a:lnTo>
                    <a:pt x="105994" y="724598"/>
                  </a:lnTo>
                  <a:lnTo>
                    <a:pt x="132676" y="729526"/>
                  </a:lnTo>
                  <a:lnTo>
                    <a:pt x="155232" y="743038"/>
                  </a:lnTo>
                  <a:lnTo>
                    <a:pt x="171716" y="763308"/>
                  </a:lnTo>
                  <a:lnTo>
                    <a:pt x="180213" y="788466"/>
                  </a:lnTo>
                  <a:lnTo>
                    <a:pt x="235318" y="788466"/>
                  </a:lnTo>
                  <a:lnTo>
                    <a:pt x="242646" y="786930"/>
                  </a:lnTo>
                  <a:lnTo>
                    <a:pt x="248729" y="782777"/>
                  </a:lnTo>
                  <a:lnTo>
                    <a:pt x="252895" y="776693"/>
                  </a:lnTo>
                  <a:lnTo>
                    <a:pt x="254431" y="769378"/>
                  </a:lnTo>
                  <a:lnTo>
                    <a:pt x="252895" y="762063"/>
                  </a:lnTo>
                  <a:lnTo>
                    <a:pt x="248729" y="755980"/>
                  </a:lnTo>
                  <a:lnTo>
                    <a:pt x="242646" y="751827"/>
                  </a:lnTo>
                  <a:lnTo>
                    <a:pt x="235318" y="750290"/>
                  </a:lnTo>
                  <a:lnTo>
                    <a:pt x="226644" y="746417"/>
                  </a:lnTo>
                  <a:lnTo>
                    <a:pt x="223748" y="738543"/>
                  </a:lnTo>
                  <a:lnTo>
                    <a:pt x="226644" y="730681"/>
                  </a:lnTo>
                  <a:lnTo>
                    <a:pt x="235318" y="726808"/>
                  </a:lnTo>
                  <a:lnTo>
                    <a:pt x="267144" y="740727"/>
                  </a:lnTo>
                  <a:lnTo>
                    <a:pt x="277761" y="769378"/>
                  </a:lnTo>
                  <a:lnTo>
                    <a:pt x="267144" y="798029"/>
                  </a:lnTo>
                  <a:lnTo>
                    <a:pt x="235318" y="811949"/>
                  </a:lnTo>
                  <a:lnTo>
                    <a:pt x="180213" y="811949"/>
                  </a:lnTo>
                  <a:lnTo>
                    <a:pt x="177634" y="823214"/>
                  </a:lnTo>
                  <a:lnTo>
                    <a:pt x="173329" y="833793"/>
                  </a:lnTo>
                  <a:lnTo>
                    <a:pt x="167500" y="843534"/>
                  </a:lnTo>
                  <a:lnTo>
                    <a:pt x="160375" y="852322"/>
                  </a:lnTo>
                  <a:lnTo>
                    <a:pt x="293370" y="852322"/>
                  </a:lnTo>
                  <a:lnTo>
                    <a:pt x="334518" y="835444"/>
                  </a:lnTo>
                  <a:lnTo>
                    <a:pt x="350329" y="805713"/>
                  </a:lnTo>
                  <a:lnTo>
                    <a:pt x="351421" y="794334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2980" y="1335366"/>
            <a:ext cx="231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34C0F0"/>
                </a:solidFill>
                <a:latin typeface="Arial"/>
                <a:cs typeface="Arial"/>
              </a:rPr>
              <a:t>Conclusions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09756" y="0"/>
            <a:ext cx="4133875" cy="51433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92980" y="2037511"/>
            <a:ext cx="3978275" cy="2085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435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SmartBuddy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stands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innovative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educational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assistant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addresses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faced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today.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providing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personalized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experiences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AI-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memory,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interactive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flashcards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quizzes,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engage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voice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notes,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SmartBuddy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enhances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process,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studying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effective,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organized,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enjoyable.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Imagine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had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mentor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24/7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far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then?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84489" y="0"/>
            <a:ext cx="2759710" cy="5143500"/>
            <a:chOff x="6384489" y="0"/>
            <a:chExt cx="275971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8988" y="0"/>
              <a:ext cx="2655011" cy="5143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489" y="2610160"/>
              <a:ext cx="2759510" cy="25333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21987" cy="194553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748270" y="0"/>
            <a:ext cx="1395730" cy="1305560"/>
            <a:chOff x="7748270" y="0"/>
            <a:chExt cx="1395730" cy="13055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270" y="0"/>
              <a:ext cx="1395729" cy="12571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9092" y="1002331"/>
              <a:ext cx="302752" cy="3031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3114" y="406800"/>
              <a:ext cx="209880" cy="2098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57286" y="334289"/>
              <a:ext cx="888365" cy="683260"/>
            </a:xfrm>
            <a:custGeom>
              <a:avLst/>
              <a:gdLst/>
              <a:ahLst/>
              <a:cxnLst/>
              <a:rect l="l" t="t" r="r" b="b"/>
              <a:pathLst>
                <a:path w="888365" h="683260">
                  <a:moveTo>
                    <a:pt x="269951" y="636993"/>
                  </a:moveTo>
                  <a:lnTo>
                    <a:pt x="225679" y="636993"/>
                  </a:lnTo>
                  <a:lnTo>
                    <a:pt x="225679" y="661060"/>
                  </a:lnTo>
                  <a:lnTo>
                    <a:pt x="227380" y="669442"/>
                  </a:lnTo>
                  <a:lnTo>
                    <a:pt x="232067" y="676452"/>
                  </a:lnTo>
                  <a:lnTo>
                    <a:pt x="239102" y="681278"/>
                  </a:lnTo>
                  <a:lnTo>
                    <a:pt x="247815" y="683069"/>
                  </a:lnTo>
                  <a:lnTo>
                    <a:pt x="267881" y="683069"/>
                  </a:lnTo>
                  <a:lnTo>
                    <a:pt x="269951" y="680326"/>
                  </a:lnTo>
                  <a:lnTo>
                    <a:pt x="269951" y="636993"/>
                  </a:lnTo>
                  <a:close/>
                </a:path>
                <a:path w="888365" h="683260">
                  <a:moveTo>
                    <a:pt x="304139" y="565721"/>
                  </a:moveTo>
                  <a:lnTo>
                    <a:pt x="297789" y="567944"/>
                  </a:lnTo>
                  <a:lnTo>
                    <a:pt x="291160" y="569442"/>
                  </a:lnTo>
                  <a:lnTo>
                    <a:pt x="284289" y="570306"/>
                  </a:lnTo>
                  <a:lnTo>
                    <a:pt x="277139" y="570585"/>
                  </a:lnTo>
                  <a:lnTo>
                    <a:pt x="169151" y="570585"/>
                  </a:lnTo>
                  <a:lnTo>
                    <a:pt x="175818" y="587959"/>
                  </a:lnTo>
                  <a:lnTo>
                    <a:pt x="187756" y="601827"/>
                  </a:lnTo>
                  <a:lnTo>
                    <a:pt x="203708" y="610997"/>
                  </a:lnTo>
                  <a:lnTo>
                    <a:pt x="222453" y="614324"/>
                  </a:lnTo>
                  <a:lnTo>
                    <a:pt x="268833" y="614324"/>
                  </a:lnTo>
                  <a:lnTo>
                    <a:pt x="282536" y="611517"/>
                  </a:lnTo>
                  <a:lnTo>
                    <a:pt x="293763" y="603897"/>
                  </a:lnTo>
                  <a:lnTo>
                    <a:pt x="301358" y="592645"/>
                  </a:lnTo>
                  <a:lnTo>
                    <a:pt x="304139" y="578916"/>
                  </a:lnTo>
                  <a:lnTo>
                    <a:pt x="304139" y="565721"/>
                  </a:lnTo>
                  <a:close/>
                </a:path>
                <a:path w="888365" h="683260">
                  <a:moveTo>
                    <a:pt x="331876" y="493331"/>
                  </a:moveTo>
                  <a:lnTo>
                    <a:pt x="315188" y="454533"/>
                  </a:lnTo>
                  <a:lnTo>
                    <a:pt x="297865" y="443420"/>
                  </a:lnTo>
                  <a:lnTo>
                    <a:pt x="295795" y="437883"/>
                  </a:lnTo>
                  <a:lnTo>
                    <a:pt x="297865" y="432333"/>
                  </a:lnTo>
                  <a:lnTo>
                    <a:pt x="300901" y="406742"/>
                  </a:lnTo>
                  <a:lnTo>
                    <a:pt x="291973" y="383565"/>
                  </a:lnTo>
                  <a:lnTo>
                    <a:pt x="273672" y="366750"/>
                  </a:lnTo>
                  <a:lnTo>
                    <a:pt x="248602" y="360260"/>
                  </a:lnTo>
                  <a:lnTo>
                    <a:pt x="241668" y="359562"/>
                  </a:lnTo>
                  <a:lnTo>
                    <a:pt x="234721" y="360959"/>
                  </a:lnTo>
                  <a:lnTo>
                    <a:pt x="222237" y="365810"/>
                  </a:lnTo>
                  <a:lnTo>
                    <a:pt x="215988" y="363728"/>
                  </a:lnTo>
                  <a:lnTo>
                    <a:pt x="213906" y="358178"/>
                  </a:lnTo>
                  <a:lnTo>
                    <a:pt x="193548" y="335076"/>
                  </a:lnTo>
                  <a:lnTo>
                    <a:pt x="165595" y="327164"/>
                  </a:lnTo>
                  <a:lnTo>
                    <a:pt x="137490" y="334594"/>
                  </a:lnTo>
                  <a:lnTo>
                    <a:pt x="116751" y="357492"/>
                  </a:lnTo>
                  <a:lnTo>
                    <a:pt x="114668" y="363029"/>
                  </a:lnTo>
                  <a:lnTo>
                    <a:pt x="108432" y="365112"/>
                  </a:lnTo>
                  <a:lnTo>
                    <a:pt x="97320" y="360959"/>
                  </a:lnTo>
                  <a:lnTo>
                    <a:pt x="90385" y="360260"/>
                  </a:lnTo>
                  <a:lnTo>
                    <a:pt x="84137" y="360260"/>
                  </a:lnTo>
                  <a:lnTo>
                    <a:pt x="63601" y="364502"/>
                  </a:lnTo>
                  <a:lnTo>
                    <a:pt x="46837" y="376021"/>
                  </a:lnTo>
                  <a:lnTo>
                    <a:pt x="35547" y="393001"/>
                  </a:lnTo>
                  <a:lnTo>
                    <a:pt x="31394" y="413626"/>
                  </a:lnTo>
                  <a:lnTo>
                    <a:pt x="31394" y="419862"/>
                  </a:lnTo>
                  <a:lnTo>
                    <a:pt x="32791" y="426097"/>
                  </a:lnTo>
                  <a:lnTo>
                    <a:pt x="36957" y="437883"/>
                  </a:lnTo>
                  <a:lnTo>
                    <a:pt x="34175" y="444119"/>
                  </a:lnTo>
                  <a:lnTo>
                    <a:pt x="29324" y="446201"/>
                  </a:lnTo>
                  <a:lnTo>
                    <a:pt x="2946" y="473036"/>
                  </a:lnTo>
                  <a:lnTo>
                    <a:pt x="0" y="506488"/>
                  </a:lnTo>
                  <a:lnTo>
                    <a:pt x="17602" y="535279"/>
                  </a:lnTo>
                  <a:lnTo>
                    <a:pt x="52908" y="548081"/>
                  </a:lnTo>
                  <a:lnTo>
                    <a:pt x="100101" y="548081"/>
                  </a:lnTo>
                  <a:lnTo>
                    <a:pt x="136791" y="531914"/>
                  </a:lnTo>
                  <a:lnTo>
                    <a:pt x="149021" y="498868"/>
                  </a:lnTo>
                  <a:lnTo>
                    <a:pt x="136791" y="465823"/>
                  </a:lnTo>
                  <a:lnTo>
                    <a:pt x="100101" y="449668"/>
                  </a:lnTo>
                  <a:lnTo>
                    <a:pt x="93853" y="449668"/>
                  </a:lnTo>
                  <a:lnTo>
                    <a:pt x="89001" y="444817"/>
                  </a:lnTo>
                  <a:lnTo>
                    <a:pt x="89001" y="432333"/>
                  </a:lnTo>
                  <a:lnTo>
                    <a:pt x="93853" y="427482"/>
                  </a:lnTo>
                  <a:lnTo>
                    <a:pt x="100101" y="427482"/>
                  </a:lnTo>
                  <a:lnTo>
                    <a:pt x="125298" y="432130"/>
                  </a:lnTo>
                  <a:lnTo>
                    <a:pt x="146596" y="444893"/>
                  </a:lnTo>
                  <a:lnTo>
                    <a:pt x="162166" y="464032"/>
                  </a:lnTo>
                  <a:lnTo>
                    <a:pt x="170192" y="487781"/>
                  </a:lnTo>
                  <a:lnTo>
                    <a:pt x="222237" y="487781"/>
                  </a:lnTo>
                  <a:lnTo>
                    <a:pt x="229146" y="486333"/>
                  </a:lnTo>
                  <a:lnTo>
                    <a:pt x="234899" y="482409"/>
                  </a:lnTo>
                  <a:lnTo>
                    <a:pt x="238823" y="476669"/>
                  </a:lnTo>
                  <a:lnTo>
                    <a:pt x="240271" y="469760"/>
                  </a:lnTo>
                  <a:lnTo>
                    <a:pt x="238823" y="462851"/>
                  </a:lnTo>
                  <a:lnTo>
                    <a:pt x="234899" y="457111"/>
                  </a:lnTo>
                  <a:lnTo>
                    <a:pt x="229146" y="453186"/>
                  </a:lnTo>
                  <a:lnTo>
                    <a:pt x="222237" y="451739"/>
                  </a:lnTo>
                  <a:lnTo>
                    <a:pt x="214033" y="448081"/>
                  </a:lnTo>
                  <a:lnTo>
                    <a:pt x="211302" y="440651"/>
                  </a:lnTo>
                  <a:lnTo>
                    <a:pt x="214033" y="433222"/>
                  </a:lnTo>
                  <a:lnTo>
                    <a:pt x="222237" y="429564"/>
                  </a:lnTo>
                  <a:lnTo>
                    <a:pt x="252285" y="442709"/>
                  </a:lnTo>
                  <a:lnTo>
                    <a:pt x="262305" y="469760"/>
                  </a:lnTo>
                  <a:lnTo>
                    <a:pt x="252285" y="496811"/>
                  </a:lnTo>
                  <a:lnTo>
                    <a:pt x="222237" y="509955"/>
                  </a:lnTo>
                  <a:lnTo>
                    <a:pt x="170192" y="509955"/>
                  </a:lnTo>
                  <a:lnTo>
                    <a:pt x="167741" y="520585"/>
                  </a:lnTo>
                  <a:lnTo>
                    <a:pt x="163677" y="530580"/>
                  </a:lnTo>
                  <a:lnTo>
                    <a:pt x="158178" y="539775"/>
                  </a:lnTo>
                  <a:lnTo>
                    <a:pt x="151447" y="548081"/>
                  </a:lnTo>
                  <a:lnTo>
                    <a:pt x="277050" y="548081"/>
                  </a:lnTo>
                  <a:lnTo>
                    <a:pt x="315912" y="532142"/>
                  </a:lnTo>
                  <a:lnTo>
                    <a:pt x="330847" y="504075"/>
                  </a:lnTo>
                  <a:lnTo>
                    <a:pt x="331876" y="493331"/>
                  </a:lnTo>
                  <a:close/>
                </a:path>
                <a:path w="888365" h="683260">
                  <a:moveTo>
                    <a:pt x="888301" y="178993"/>
                  </a:moveTo>
                  <a:lnTo>
                    <a:pt x="887641" y="161074"/>
                  </a:lnTo>
                  <a:lnTo>
                    <a:pt x="885012" y="143294"/>
                  </a:lnTo>
                  <a:lnTo>
                    <a:pt x="884326" y="137045"/>
                  </a:lnTo>
                  <a:lnTo>
                    <a:pt x="879475" y="132194"/>
                  </a:lnTo>
                  <a:lnTo>
                    <a:pt x="873239" y="131495"/>
                  </a:lnTo>
                  <a:lnTo>
                    <a:pt x="858697" y="128727"/>
                  </a:lnTo>
                  <a:lnTo>
                    <a:pt x="857313" y="128727"/>
                  </a:lnTo>
                  <a:lnTo>
                    <a:pt x="855929" y="127342"/>
                  </a:lnTo>
                  <a:lnTo>
                    <a:pt x="855230" y="125958"/>
                  </a:lnTo>
                  <a:lnTo>
                    <a:pt x="848995" y="111391"/>
                  </a:lnTo>
                  <a:lnTo>
                    <a:pt x="848309" y="110007"/>
                  </a:lnTo>
                  <a:lnTo>
                    <a:pt x="848309" y="107924"/>
                  </a:lnTo>
                  <a:lnTo>
                    <a:pt x="849693" y="107226"/>
                  </a:lnTo>
                  <a:lnTo>
                    <a:pt x="857999" y="94754"/>
                  </a:lnTo>
                  <a:lnTo>
                    <a:pt x="861466" y="89890"/>
                  </a:lnTo>
                  <a:lnTo>
                    <a:pt x="861466" y="82956"/>
                  </a:lnTo>
                  <a:lnTo>
                    <a:pt x="857999" y="78105"/>
                  </a:lnTo>
                  <a:lnTo>
                    <a:pt x="853084" y="71056"/>
                  </a:lnTo>
                  <a:lnTo>
                    <a:pt x="836244" y="51498"/>
                  </a:lnTo>
                  <a:lnTo>
                    <a:pt x="836244" y="183045"/>
                  </a:lnTo>
                  <a:lnTo>
                    <a:pt x="831329" y="212979"/>
                  </a:lnTo>
                  <a:lnTo>
                    <a:pt x="799820" y="266725"/>
                  </a:lnTo>
                  <a:lnTo>
                    <a:pt x="746658" y="298259"/>
                  </a:lnTo>
                  <a:lnTo>
                    <a:pt x="716826" y="303187"/>
                  </a:lnTo>
                  <a:lnTo>
                    <a:pt x="686219" y="300697"/>
                  </a:lnTo>
                  <a:lnTo>
                    <a:pt x="684136" y="300697"/>
                  </a:lnTo>
                  <a:lnTo>
                    <a:pt x="651078" y="288264"/>
                  </a:lnTo>
                  <a:lnTo>
                    <a:pt x="622312" y="266280"/>
                  </a:lnTo>
                  <a:lnTo>
                    <a:pt x="600557" y="237413"/>
                  </a:lnTo>
                  <a:lnTo>
                    <a:pt x="588543" y="204317"/>
                  </a:lnTo>
                  <a:lnTo>
                    <a:pt x="587857" y="203619"/>
                  </a:lnTo>
                  <a:lnTo>
                    <a:pt x="587857" y="202234"/>
                  </a:lnTo>
                  <a:lnTo>
                    <a:pt x="585901" y="190042"/>
                  </a:lnTo>
                  <a:lnTo>
                    <a:pt x="585330" y="178993"/>
                  </a:lnTo>
                  <a:lnTo>
                    <a:pt x="585266" y="177266"/>
                  </a:lnTo>
                  <a:lnTo>
                    <a:pt x="585901" y="164871"/>
                  </a:lnTo>
                  <a:lnTo>
                    <a:pt x="587743" y="152996"/>
                  </a:lnTo>
                  <a:lnTo>
                    <a:pt x="587857" y="150914"/>
                  </a:lnTo>
                  <a:lnTo>
                    <a:pt x="588543" y="150228"/>
                  </a:lnTo>
                  <a:lnTo>
                    <a:pt x="606310" y="107556"/>
                  </a:lnTo>
                  <a:lnTo>
                    <a:pt x="636701" y="76123"/>
                  </a:lnTo>
                  <a:lnTo>
                    <a:pt x="675474" y="57213"/>
                  </a:lnTo>
                  <a:lnTo>
                    <a:pt x="718413" y="52108"/>
                  </a:lnTo>
                  <a:lnTo>
                    <a:pt x="761276" y="62103"/>
                  </a:lnTo>
                  <a:lnTo>
                    <a:pt x="799820" y="88506"/>
                  </a:lnTo>
                  <a:lnTo>
                    <a:pt x="828548" y="133362"/>
                  </a:lnTo>
                  <a:lnTo>
                    <a:pt x="833755" y="150228"/>
                  </a:lnTo>
                  <a:lnTo>
                    <a:pt x="833755" y="152996"/>
                  </a:lnTo>
                  <a:lnTo>
                    <a:pt x="836244" y="183045"/>
                  </a:lnTo>
                  <a:lnTo>
                    <a:pt x="836244" y="51498"/>
                  </a:lnTo>
                  <a:lnTo>
                    <a:pt x="829538" y="45237"/>
                  </a:lnTo>
                  <a:lnTo>
                    <a:pt x="823112" y="39966"/>
                  </a:lnTo>
                  <a:lnTo>
                    <a:pt x="822261" y="39268"/>
                  </a:lnTo>
                  <a:lnTo>
                    <a:pt x="814641" y="33616"/>
                  </a:lnTo>
                  <a:lnTo>
                    <a:pt x="806742" y="28181"/>
                  </a:lnTo>
                  <a:lnTo>
                    <a:pt x="803275" y="25400"/>
                  </a:lnTo>
                  <a:lnTo>
                    <a:pt x="798436" y="25400"/>
                  </a:lnTo>
                  <a:lnTo>
                    <a:pt x="794969" y="28181"/>
                  </a:lnTo>
                  <a:lnTo>
                    <a:pt x="781113" y="38582"/>
                  </a:lnTo>
                  <a:lnTo>
                    <a:pt x="779729" y="39268"/>
                  </a:lnTo>
                  <a:lnTo>
                    <a:pt x="777646" y="39966"/>
                  </a:lnTo>
                  <a:lnTo>
                    <a:pt x="776262" y="39268"/>
                  </a:lnTo>
                  <a:lnTo>
                    <a:pt x="771410" y="36499"/>
                  </a:lnTo>
                  <a:lnTo>
                    <a:pt x="766572" y="35115"/>
                  </a:lnTo>
                  <a:lnTo>
                    <a:pt x="761720" y="33032"/>
                  </a:lnTo>
                  <a:lnTo>
                    <a:pt x="760336" y="32334"/>
                  </a:lnTo>
                  <a:lnTo>
                    <a:pt x="758952" y="29565"/>
                  </a:lnTo>
                  <a:lnTo>
                    <a:pt x="756183" y="12230"/>
                  </a:lnTo>
                  <a:lnTo>
                    <a:pt x="755484" y="8064"/>
                  </a:lnTo>
                  <a:lnTo>
                    <a:pt x="752017" y="4597"/>
                  </a:lnTo>
                  <a:lnTo>
                    <a:pt x="729449" y="889"/>
                  </a:lnTo>
                  <a:lnTo>
                    <a:pt x="710717" y="0"/>
                  </a:lnTo>
                  <a:lnTo>
                    <a:pt x="691857" y="1079"/>
                  </a:lnTo>
                  <a:lnTo>
                    <a:pt x="662889" y="28181"/>
                  </a:lnTo>
                  <a:lnTo>
                    <a:pt x="662774" y="28867"/>
                  </a:lnTo>
                  <a:lnTo>
                    <a:pt x="662660" y="29565"/>
                  </a:lnTo>
                  <a:lnTo>
                    <a:pt x="661974" y="31648"/>
                  </a:lnTo>
                  <a:lnTo>
                    <a:pt x="661276" y="32334"/>
                  </a:lnTo>
                  <a:lnTo>
                    <a:pt x="659206" y="33032"/>
                  </a:lnTo>
                  <a:lnTo>
                    <a:pt x="644652" y="39268"/>
                  </a:lnTo>
                  <a:lnTo>
                    <a:pt x="643267" y="39966"/>
                  </a:lnTo>
                  <a:lnTo>
                    <a:pt x="641883" y="39966"/>
                  </a:lnTo>
                  <a:lnTo>
                    <a:pt x="640499" y="38582"/>
                  </a:lnTo>
                  <a:lnTo>
                    <a:pt x="625957" y="28867"/>
                  </a:lnTo>
                  <a:lnTo>
                    <a:pt x="622490" y="26098"/>
                  </a:lnTo>
                  <a:lnTo>
                    <a:pt x="617639" y="26098"/>
                  </a:lnTo>
                  <a:lnTo>
                    <a:pt x="585774" y="51752"/>
                  </a:lnTo>
                  <a:lnTo>
                    <a:pt x="563613" y="78803"/>
                  </a:lnTo>
                  <a:lnTo>
                    <a:pt x="560146" y="83654"/>
                  </a:lnTo>
                  <a:lnTo>
                    <a:pt x="560146" y="90589"/>
                  </a:lnTo>
                  <a:lnTo>
                    <a:pt x="563613" y="95440"/>
                  </a:lnTo>
                  <a:lnTo>
                    <a:pt x="571919" y="107226"/>
                  </a:lnTo>
                  <a:lnTo>
                    <a:pt x="573303" y="108623"/>
                  </a:lnTo>
                  <a:lnTo>
                    <a:pt x="573303" y="110693"/>
                  </a:lnTo>
                  <a:lnTo>
                    <a:pt x="572617" y="112090"/>
                  </a:lnTo>
                  <a:lnTo>
                    <a:pt x="566381" y="126644"/>
                  </a:lnTo>
                  <a:lnTo>
                    <a:pt x="566381" y="128028"/>
                  </a:lnTo>
                  <a:lnTo>
                    <a:pt x="564997" y="128727"/>
                  </a:lnTo>
                  <a:lnTo>
                    <a:pt x="562914" y="129425"/>
                  </a:lnTo>
                  <a:lnTo>
                    <a:pt x="541439" y="132892"/>
                  </a:lnTo>
                  <a:lnTo>
                    <a:pt x="537984" y="136359"/>
                  </a:lnTo>
                  <a:lnTo>
                    <a:pt x="537286" y="140512"/>
                  </a:lnTo>
                  <a:lnTo>
                    <a:pt x="535584" y="149466"/>
                  </a:lnTo>
                  <a:lnTo>
                    <a:pt x="534517" y="158623"/>
                  </a:lnTo>
                  <a:lnTo>
                    <a:pt x="533971" y="167906"/>
                  </a:lnTo>
                  <a:lnTo>
                    <a:pt x="533971" y="186093"/>
                  </a:lnTo>
                  <a:lnTo>
                    <a:pt x="549059" y="223723"/>
                  </a:lnTo>
                  <a:lnTo>
                    <a:pt x="563613" y="226504"/>
                  </a:lnTo>
                  <a:lnTo>
                    <a:pt x="564997" y="226504"/>
                  </a:lnTo>
                  <a:lnTo>
                    <a:pt x="566381" y="227888"/>
                  </a:lnTo>
                  <a:lnTo>
                    <a:pt x="566381" y="229273"/>
                  </a:lnTo>
                  <a:lnTo>
                    <a:pt x="570534" y="238988"/>
                  </a:lnTo>
                  <a:lnTo>
                    <a:pt x="572617" y="243141"/>
                  </a:lnTo>
                  <a:lnTo>
                    <a:pt x="573303" y="245224"/>
                  </a:lnTo>
                  <a:lnTo>
                    <a:pt x="573303" y="246608"/>
                  </a:lnTo>
                  <a:lnTo>
                    <a:pt x="572617" y="247992"/>
                  </a:lnTo>
                  <a:lnTo>
                    <a:pt x="563613" y="259791"/>
                  </a:lnTo>
                  <a:lnTo>
                    <a:pt x="560146" y="264642"/>
                  </a:lnTo>
                  <a:lnTo>
                    <a:pt x="560146" y="271576"/>
                  </a:lnTo>
                  <a:lnTo>
                    <a:pt x="563613" y="277126"/>
                  </a:lnTo>
                  <a:lnTo>
                    <a:pt x="600240" y="316420"/>
                  </a:lnTo>
                  <a:lnTo>
                    <a:pt x="618337" y="329133"/>
                  </a:lnTo>
                  <a:lnTo>
                    <a:pt x="623176" y="329133"/>
                  </a:lnTo>
                  <a:lnTo>
                    <a:pt x="626643" y="327050"/>
                  </a:lnTo>
                  <a:lnTo>
                    <a:pt x="640499" y="316649"/>
                  </a:lnTo>
                  <a:lnTo>
                    <a:pt x="641883" y="315264"/>
                  </a:lnTo>
                  <a:lnTo>
                    <a:pt x="643966" y="315264"/>
                  </a:lnTo>
                  <a:lnTo>
                    <a:pt x="645350" y="315950"/>
                  </a:lnTo>
                  <a:lnTo>
                    <a:pt x="659892" y="322199"/>
                  </a:lnTo>
                  <a:lnTo>
                    <a:pt x="662660" y="323583"/>
                  </a:lnTo>
                  <a:lnTo>
                    <a:pt x="662660" y="325666"/>
                  </a:lnTo>
                  <a:lnTo>
                    <a:pt x="665441" y="340220"/>
                  </a:lnTo>
                  <a:lnTo>
                    <a:pt x="666127" y="345770"/>
                  </a:lnTo>
                  <a:lnTo>
                    <a:pt x="711149" y="355485"/>
                  </a:lnTo>
                  <a:lnTo>
                    <a:pt x="719569" y="355231"/>
                  </a:lnTo>
                  <a:lnTo>
                    <a:pt x="756793" y="340220"/>
                  </a:lnTo>
                  <a:lnTo>
                    <a:pt x="756869" y="339534"/>
                  </a:lnTo>
                  <a:lnTo>
                    <a:pt x="759637" y="325666"/>
                  </a:lnTo>
                  <a:lnTo>
                    <a:pt x="759637" y="323583"/>
                  </a:lnTo>
                  <a:lnTo>
                    <a:pt x="761022" y="322199"/>
                  </a:lnTo>
                  <a:lnTo>
                    <a:pt x="762406" y="322199"/>
                  </a:lnTo>
                  <a:lnTo>
                    <a:pt x="776960" y="315950"/>
                  </a:lnTo>
                  <a:lnTo>
                    <a:pt x="778344" y="315264"/>
                  </a:lnTo>
                  <a:lnTo>
                    <a:pt x="779729" y="315264"/>
                  </a:lnTo>
                  <a:lnTo>
                    <a:pt x="781113" y="315950"/>
                  </a:lnTo>
                  <a:lnTo>
                    <a:pt x="795655" y="326351"/>
                  </a:lnTo>
                  <a:lnTo>
                    <a:pt x="799122" y="329133"/>
                  </a:lnTo>
                  <a:lnTo>
                    <a:pt x="803973" y="329133"/>
                  </a:lnTo>
                  <a:lnTo>
                    <a:pt x="836523" y="303479"/>
                  </a:lnTo>
                  <a:lnTo>
                    <a:pt x="862164" y="271576"/>
                  </a:lnTo>
                  <a:lnTo>
                    <a:pt x="862164" y="264642"/>
                  </a:lnTo>
                  <a:lnTo>
                    <a:pt x="857999" y="259791"/>
                  </a:lnTo>
                  <a:lnTo>
                    <a:pt x="849693" y="247992"/>
                  </a:lnTo>
                  <a:lnTo>
                    <a:pt x="848995" y="246608"/>
                  </a:lnTo>
                  <a:lnTo>
                    <a:pt x="848309" y="244525"/>
                  </a:lnTo>
                  <a:lnTo>
                    <a:pt x="848995" y="243141"/>
                  </a:lnTo>
                  <a:lnTo>
                    <a:pt x="851763" y="238290"/>
                  </a:lnTo>
                  <a:lnTo>
                    <a:pt x="853846" y="233438"/>
                  </a:lnTo>
                  <a:lnTo>
                    <a:pt x="855230" y="228587"/>
                  </a:lnTo>
                  <a:lnTo>
                    <a:pt x="855929" y="227190"/>
                  </a:lnTo>
                  <a:lnTo>
                    <a:pt x="857313" y="225806"/>
                  </a:lnTo>
                  <a:lnTo>
                    <a:pt x="858697" y="225806"/>
                  </a:lnTo>
                  <a:lnTo>
                    <a:pt x="880173" y="222338"/>
                  </a:lnTo>
                  <a:lnTo>
                    <a:pt x="883627" y="218871"/>
                  </a:lnTo>
                  <a:lnTo>
                    <a:pt x="884326" y="214718"/>
                  </a:lnTo>
                  <a:lnTo>
                    <a:pt x="887158" y="196913"/>
                  </a:lnTo>
                  <a:lnTo>
                    <a:pt x="888301" y="178993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6463" y="1071490"/>
            <a:ext cx="374904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55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0" b="1" spc="-20" dirty="0">
                <a:solidFill>
                  <a:srgbClr val="FFFFFF"/>
                </a:solidFill>
                <a:latin typeface="Arial"/>
                <a:cs typeface="Arial"/>
              </a:rPr>
              <a:t>you!</a:t>
            </a:r>
            <a:endParaRPr sz="5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8784" y="1924569"/>
            <a:ext cx="4057816" cy="77713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1400" dirty="0">
              <a:latin typeface="Arial"/>
              <a:cs typeface="Arial"/>
            </a:endParaRPr>
          </a:p>
          <a:p>
            <a:pPr marL="1136015" marR="5080">
              <a:lnSpc>
                <a:spcPct val="100000"/>
              </a:lnSpc>
              <a:spcBef>
                <a:spcPts val="1185"/>
              </a:spcBef>
            </a:pPr>
            <a:r>
              <a:rPr sz="1800" b="1" spc="-10" dirty="0">
                <a:solidFill>
                  <a:srgbClr val="34C0F0"/>
                </a:solidFill>
                <a:latin typeface="Arial"/>
                <a:cs typeface="Arial"/>
              </a:rPr>
              <a:t>SmartBuddy @Github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84489" y="0"/>
            <a:ext cx="2759710" cy="5143500"/>
            <a:chOff x="6384489" y="0"/>
            <a:chExt cx="275971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8988" y="0"/>
              <a:ext cx="2655011" cy="5143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489" y="2610160"/>
              <a:ext cx="2759510" cy="25333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921987" cy="194553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748270" y="0"/>
            <a:ext cx="1395730" cy="1305560"/>
            <a:chOff x="7748270" y="0"/>
            <a:chExt cx="1395730" cy="13055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8270" y="0"/>
              <a:ext cx="1395729" cy="12571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9092" y="1002331"/>
              <a:ext cx="302752" cy="3031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63114" y="406800"/>
              <a:ext cx="209880" cy="2098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57286" y="334289"/>
              <a:ext cx="888365" cy="683260"/>
            </a:xfrm>
            <a:custGeom>
              <a:avLst/>
              <a:gdLst/>
              <a:ahLst/>
              <a:cxnLst/>
              <a:rect l="l" t="t" r="r" b="b"/>
              <a:pathLst>
                <a:path w="888365" h="683260">
                  <a:moveTo>
                    <a:pt x="269951" y="636993"/>
                  </a:moveTo>
                  <a:lnTo>
                    <a:pt x="225679" y="636993"/>
                  </a:lnTo>
                  <a:lnTo>
                    <a:pt x="225679" y="661060"/>
                  </a:lnTo>
                  <a:lnTo>
                    <a:pt x="227380" y="669442"/>
                  </a:lnTo>
                  <a:lnTo>
                    <a:pt x="232067" y="676452"/>
                  </a:lnTo>
                  <a:lnTo>
                    <a:pt x="239102" y="681278"/>
                  </a:lnTo>
                  <a:lnTo>
                    <a:pt x="247815" y="683069"/>
                  </a:lnTo>
                  <a:lnTo>
                    <a:pt x="267881" y="683069"/>
                  </a:lnTo>
                  <a:lnTo>
                    <a:pt x="269951" y="680326"/>
                  </a:lnTo>
                  <a:lnTo>
                    <a:pt x="269951" y="636993"/>
                  </a:lnTo>
                  <a:close/>
                </a:path>
                <a:path w="888365" h="683260">
                  <a:moveTo>
                    <a:pt x="304139" y="565721"/>
                  </a:moveTo>
                  <a:lnTo>
                    <a:pt x="297789" y="567944"/>
                  </a:lnTo>
                  <a:lnTo>
                    <a:pt x="291160" y="569442"/>
                  </a:lnTo>
                  <a:lnTo>
                    <a:pt x="284289" y="570306"/>
                  </a:lnTo>
                  <a:lnTo>
                    <a:pt x="277139" y="570585"/>
                  </a:lnTo>
                  <a:lnTo>
                    <a:pt x="169151" y="570585"/>
                  </a:lnTo>
                  <a:lnTo>
                    <a:pt x="175818" y="587959"/>
                  </a:lnTo>
                  <a:lnTo>
                    <a:pt x="187756" y="601827"/>
                  </a:lnTo>
                  <a:lnTo>
                    <a:pt x="203708" y="610997"/>
                  </a:lnTo>
                  <a:lnTo>
                    <a:pt x="222453" y="614324"/>
                  </a:lnTo>
                  <a:lnTo>
                    <a:pt x="268833" y="614324"/>
                  </a:lnTo>
                  <a:lnTo>
                    <a:pt x="282536" y="611517"/>
                  </a:lnTo>
                  <a:lnTo>
                    <a:pt x="293763" y="603897"/>
                  </a:lnTo>
                  <a:lnTo>
                    <a:pt x="301358" y="592645"/>
                  </a:lnTo>
                  <a:lnTo>
                    <a:pt x="304139" y="578916"/>
                  </a:lnTo>
                  <a:lnTo>
                    <a:pt x="304139" y="565721"/>
                  </a:lnTo>
                  <a:close/>
                </a:path>
                <a:path w="888365" h="683260">
                  <a:moveTo>
                    <a:pt x="331876" y="493331"/>
                  </a:moveTo>
                  <a:lnTo>
                    <a:pt x="315188" y="454533"/>
                  </a:lnTo>
                  <a:lnTo>
                    <a:pt x="297865" y="443420"/>
                  </a:lnTo>
                  <a:lnTo>
                    <a:pt x="295795" y="437883"/>
                  </a:lnTo>
                  <a:lnTo>
                    <a:pt x="297865" y="432333"/>
                  </a:lnTo>
                  <a:lnTo>
                    <a:pt x="300901" y="406742"/>
                  </a:lnTo>
                  <a:lnTo>
                    <a:pt x="291973" y="383565"/>
                  </a:lnTo>
                  <a:lnTo>
                    <a:pt x="273672" y="366750"/>
                  </a:lnTo>
                  <a:lnTo>
                    <a:pt x="248602" y="360260"/>
                  </a:lnTo>
                  <a:lnTo>
                    <a:pt x="241668" y="359562"/>
                  </a:lnTo>
                  <a:lnTo>
                    <a:pt x="234721" y="360959"/>
                  </a:lnTo>
                  <a:lnTo>
                    <a:pt x="222237" y="365810"/>
                  </a:lnTo>
                  <a:lnTo>
                    <a:pt x="215988" y="363728"/>
                  </a:lnTo>
                  <a:lnTo>
                    <a:pt x="213906" y="358178"/>
                  </a:lnTo>
                  <a:lnTo>
                    <a:pt x="193548" y="335076"/>
                  </a:lnTo>
                  <a:lnTo>
                    <a:pt x="165595" y="327164"/>
                  </a:lnTo>
                  <a:lnTo>
                    <a:pt x="137490" y="334594"/>
                  </a:lnTo>
                  <a:lnTo>
                    <a:pt x="116751" y="357492"/>
                  </a:lnTo>
                  <a:lnTo>
                    <a:pt x="114668" y="363029"/>
                  </a:lnTo>
                  <a:lnTo>
                    <a:pt x="108432" y="365112"/>
                  </a:lnTo>
                  <a:lnTo>
                    <a:pt x="97320" y="360959"/>
                  </a:lnTo>
                  <a:lnTo>
                    <a:pt x="90385" y="360260"/>
                  </a:lnTo>
                  <a:lnTo>
                    <a:pt x="84137" y="360260"/>
                  </a:lnTo>
                  <a:lnTo>
                    <a:pt x="63601" y="364502"/>
                  </a:lnTo>
                  <a:lnTo>
                    <a:pt x="46837" y="376021"/>
                  </a:lnTo>
                  <a:lnTo>
                    <a:pt x="35547" y="393001"/>
                  </a:lnTo>
                  <a:lnTo>
                    <a:pt x="31394" y="413626"/>
                  </a:lnTo>
                  <a:lnTo>
                    <a:pt x="31394" y="419862"/>
                  </a:lnTo>
                  <a:lnTo>
                    <a:pt x="32791" y="426097"/>
                  </a:lnTo>
                  <a:lnTo>
                    <a:pt x="36957" y="437883"/>
                  </a:lnTo>
                  <a:lnTo>
                    <a:pt x="34175" y="444119"/>
                  </a:lnTo>
                  <a:lnTo>
                    <a:pt x="29324" y="446201"/>
                  </a:lnTo>
                  <a:lnTo>
                    <a:pt x="2946" y="473036"/>
                  </a:lnTo>
                  <a:lnTo>
                    <a:pt x="0" y="506488"/>
                  </a:lnTo>
                  <a:lnTo>
                    <a:pt x="17602" y="535279"/>
                  </a:lnTo>
                  <a:lnTo>
                    <a:pt x="52908" y="548081"/>
                  </a:lnTo>
                  <a:lnTo>
                    <a:pt x="100101" y="548081"/>
                  </a:lnTo>
                  <a:lnTo>
                    <a:pt x="136791" y="531914"/>
                  </a:lnTo>
                  <a:lnTo>
                    <a:pt x="149021" y="498868"/>
                  </a:lnTo>
                  <a:lnTo>
                    <a:pt x="136791" y="465823"/>
                  </a:lnTo>
                  <a:lnTo>
                    <a:pt x="100101" y="449668"/>
                  </a:lnTo>
                  <a:lnTo>
                    <a:pt x="93853" y="449668"/>
                  </a:lnTo>
                  <a:lnTo>
                    <a:pt x="89001" y="444817"/>
                  </a:lnTo>
                  <a:lnTo>
                    <a:pt x="89001" y="432333"/>
                  </a:lnTo>
                  <a:lnTo>
                    <a:pt x="93853" y="427482"/>
                  </a:lnTo>
                  <a:lnTo>
                    <a:pt x="100101" y="427482"/>
                  </a:lnTo>
                  <a:lnTo>
                    <a:pt x="125298" y="432130"/>
                  </a:lnTo>
                  <a:lnTo>
                    <a:pt x="146596" y="444893"/>
                  </a:lnTo>
                  <a:lnTo>
                    <a:pt x="162166" y="464032"/>
                  </a:lnTo>
                  <a:lnTo>
                    <a:pt x="170192" y="487781"/>
                  </a:lnTo>
                  <a:lnTo>
                    <a:pt x="222237" y="487781"/>
                  </a:lnTo>
                  <a:lnTo>
                    <a:pt x="229146" y="486333"/>
                  </a:lnTo>
                  <a:lnTo>
                    <a:pt x="234899" y="482409"/>
                  </a:lnTo>
                  <a:lnTo>
                    <a:pt x="238823" y="476669"/>
                  </a:lnTo>
                  <a:lnTo>
                    <a:pt x="240271" y="469760"/>
                  </a:lnTo>
                  <a:lnTo>
                    <a:pt x="238823" y="462851"/>
                  </a:lnTo>
                  <a:lnTo>
                    <a:pt x="234899" y="457111"/>
                  </a:lnTo>
                  <a:lnTo>
                    <a:pt x="229146" y="453186"/>
                  </a:lnTo>
                  <a:lnTo>
                    <a:pt x="222237" y="451739"/>
                  </a:lnTo>
                  <a:lnTo>
                    <a:pt x="214033" y="448081"/>
                  </a:lnTo>
                  <a:lnTo>
                    <a:pt x="211302" y="440651"/>
                  </a:lnTo>
                  <a:lnTo>
                    <a:pt x="214033" y="433222"/>
                  </a:lnTo>
                  <a:lnTo>
                    <a:pt x="222237" y="429564"/>
                  </a:lnTo>
                  <a:lnTo>
                    <a:pt x="252285" y="442709"/>
                  </a:lnTo>
                  <a:lnTo>
                    <a:pt x="262305" y="469760"/>
                  </a:lnTo>
                  <a:lnTo>
                    <a:pt x="252285" y="496811"/>
                  </a:lnTo>
                  <a:lnTo>
                    <a:pt x="222237" y="509955"/>
                  </a:lnTo>
                  <a:lnTo>
                    <a:pt x="170192" y="509955"/>
                  </a:lnTo>
                  <a:lnTo>
                    <a:pt x="167741" y="520585"/>
                  </a:lnTo>
                  <a:lnTo>
                    <a:pt x="163677" y="530580"/>
                  </a:lnTo>
                  <a:lnTo>
                    <a:pt x="158178" y="539775"/>
                  </a:lnTo>
                  <a:lnTo>
                    <a:pt x="151447" y="548081"/>
                  </a:lnTo>
                  <a:lnTo>
                    <a:pt x="277050" y="548081"/>
                  </a:lnTo>
                  <a:lnTo>
                    <a:pt x="315912" y="532142"/>
                  </a:lnTo>
                  <a:lnTo>
                    <a:pt x="330847" y="504075"/>
                  </a:lnTo>
                  <a:lnTo>
                    <a:pt x="331876" y="493331"/>
                  </a:lnTo>
                  <a:close/>
                </a:path>
                <a:path w="888365" h="683260">
                  <a:moveTo>
                    <a:pt x="888301" y="178993"/>
                  </a:moveTo>
                  <a:lnTo>
                    <a:pt x="887641" y="161074"/>
                  </a:lnTo>
                  <a:lnTo>
                    <a:pt x="885012" y="143294"/>
                  </a:lnTo>
                  <a:lnTo>
                    <a:pt x="884326" y="137045"/>
                  </a:lnTo>
                  <a:lnTo>
                    <a:pt x="879475" y="132194"/>
                  </a:lnTo>
                  <a:lnTo>
                    <a:pt x="873239" y="131495"/>
                  </a:lnTo>
                  <a:lnTo>
                    <a:pt x="858697" y="128727"/>
                  </a:lnTo>
                  <a:lnTo>
                    <a:pt x="857313" y="128727"/>
                  </a:lnTo>
                  <a:lnTo>
                    <a:pt x="855929" y="127342"/>
                  </a:lnTo>
                  <a:lnTo>
                    <a:pt x="855230" y="125958"/>
                  </a:lnTo>
                  <a:lnTo>
                    <a:pt x="848995" y="111391"/>
                  </a:lnTo>
                  <a:lnTo>
                    <a:pt x="848309" y="110007"/>
                  </a:lnTo>
                  <a:lnTo>
                    <a:pt x="848309" y="107924"/>
                  </a:lnTo>
                  <a:lnTo>
                    <a:pt x="849693" y="107226"/>
                  </a:lnTo>
                  <a:lnTo>
                    <a:pt x="857999" y="94754"/>
                  </a:lnTo>
                  <a:lnTo>
                    <a:pt x="861466" y="89890"/>
                  </a:lnTo>
                  <a:lnTo>
                    <a:pt x="861466" y="82956"/>
                  </a:lnTo>
                  <a:lnTo>
                    <a:pt x="857999" y="78105"/>
                  </a:lnTo>
                  <a:lnTo>
                    <a:pt x="853084" y="71056"/>
                  </a:lnTo>
                  <a:lnTo>
                    <a:pt x="836244" y="51498"/>
                  </a:lnTo>
                  <a:lnTo>
                    <a:pt x="836244" y="183045"/>
                  </a:lnTo>
                  <a:lnTo>
                    <a:pt x="831329" y="212979"/>
                  </a:lnTo>
                  <a:lnTo>
                    <a:pt x="799820" y="266725"/>
                  </a:lnTo>
                  <a:lnTo>
                    <a:pt x="746658" y="298259"/>
                  </a:lnTo>
                  <a:lnTo>
                    <a:pt x="716826" y="303187"/>
                  </a:lnTo>
                  <a:lnTo>
                    <a:pt x="686219" y="300697"/>
                  </a:lnTo>
                  <a:lnTo>
                    <a:pt x="684136" y="300697"/>
                  </a:lnTo>
                  <a:lnTo>
                    <a:pt x="651078" y="288264"/>
                  </a:lnTo>
                  <a:lnTo>
                    <a:pt x="622312" y="266280"/>
                  </a:lnTo>
                  <a:lnTo>
                    <a:pt x="600557" y="237413"/>
                  </a:lnTo>
                  <a:lnTo>
                    <a:pt x="588543" y="204317"/>
                  </a:lnTo>
                  <a:lnTo>
                    <a:pt x="587857" y="203619"/>
                  </a:lnTo>
                  <a:lnTo>
                    <a:pt x="587857" y="202234"/>
                  </a:lnTo>
                  <a:lnTo>
                    <a:pt x="585901" y="190042"/>
                  </a:lnTo>
                  <a:lnTo>
                    <a:pt x="585330" y="178993"/>
                  </a:lnTo>
                  <a:lnTo>
                    <a:pt x="585266" y="177266"/>
                  </a:lnTo>
                  <a:lnTo>
                    <a:pt x="585901" y="164871"/>
                  </a:lnTo>
                  <a:lnTo>
                    <a:pt x="587743" y="152996"/>
                  </a:lnTo>
                  <a:lnTo>
                    <a:pt x="587857" y="150914"/>
                  </a:lnTo>
                  <a:lnTo>
                    <a:pt x="588543" y="150228"/>
                  </a:lnTo>
                  <a:lnTo>
                    <a:pt x="606310" y="107556"/>
                  </a:lnTo>
                  <a:lnTo>
                    <a:pt x="636701" y="76123"/>
                  </a:lnTo>
                  <a:lnTo>
                    <a:pt x="675474" y="57213"/>
                  </a:lnTo>
                  <a:lnTo>
                    <a:pt x="718413" y="52108"/>
                  </a:lnTo>
                  <a:lnTo>
                    <a:pt x="761276" y="62103"/>
                  </a:lnTo>
                  <a:lnTo>
                    <a:pt x="799820" y="88506"/>
                  </a:lnTo>
                  <a:lnTo>
                    <a:pt x="828548" y="133362"/>
                  </a:lnTo>
                  <a:lnTo>
                    <a:pt x="833755" y="150228"/>
                  </a:lnTo>
                  <a:lnTo>
                    <a:pt x="833755" y="152996"/>
                  </a:lnTo>
                  <a:lnTo>
                    <a:pt x="836244" y="183045"/>
                  </a:lnTo>
                  <a:lnTo>
                    <a:pt x="836244" y="51498"/>
                  </a:lnTo>
                  <a:lnTo>
                    <a:pt x="829538" y="45237"/>
                  </a:lnTo>
                  <a:lnTo>
                    <a:pt x="823112" y="39966"/>
                  </a:lnTo>
                  <a:lnTo>
                    <a:pt x="822261" y="39268"/>
                  </a:lnTo>
                  <a:lnTo>
                    <a:pt x="814641" y="33616"/>
                  </a:lnTo>
                  <a:lnTo>
                    <a:pt x="806742" y="28181"/>
                  </a:lnTo>
                  <a:lnTo>
                    <a:pt x="803275" y="25400"/>
                  </a:lnTo>
                  <a:lnTo>
                    <a:pt x="798436" y="25400"/>
                  </a:lnTo>
                  <a:lnTo>
                    <a:pt x="794969" y="28181"/>
                  </a:lnTo>
                  <a:lnTo>
                    <a:pt x="781113" y="38582"/>
                  </a:lnTo>
                  <a:lnTo>
                    <a:pt x="779729" y="39268"/>
                  </a:lnTo>
                  <a:lnTo>
                    <a:pt x="777646" y="39966"/>
                  </a:lnTo>
                  <a:lnTo>
                    <a:pt x="776262" y="39268"/>
                  </a:lnTo>
                  <a:lnTo>
                    <a:pt x="771410" y="36499"/>
                  </a:lnTo>
                  <a:lnTo>
                    <a:pt x="766572" y="35115"/>
                  </a:lnTo>
                  <a:lnTo>
                    <a:pt x="761720" y="33032"/>
                  </a:lnTo>
                  <a:lnTo>
                    <a:pt x="760336" y="32334"/>
                  </a:lnTo>
                  <a:lnTo>
                    <a:pt x="758952" y="29565"/>
                  </a:lnTo>
                  <a:lnTo>
                    <a:pt x="756183" y="12230"/>
                  </a:lnTo>
                  <a:lnTo>
                    <a:pt x="755484" y="8064"/>
                  </a:lnTo>
                  <a:lnTo>
                    <a:pt x="752017" y="4597"/>
                  </a:lnTo>
                  <a:lnTo>
                    <a:pt x="729449" y="889"/>
                  </a:lnTo>
                  <a:lnTo>
                    <a:pt x="710717" y="0"/>
                  </a:lnTo>
                  <a:lnTo>
                    <a:pt x="691857" y="1079"/>
                  </a:lnTo>
                  <a:lnTo>
                    <a:pt x="662889" y="28181"/>
                  </a:lnTo>
                  <a:lnTo>
                    <a:pt x="662774" y="28867"/>
                  </a:lnTo>
                  <a:lnTo>
                    <a:pt x="662660" y="29565"/>
                  </a:lnTo>
                  <a:lnTo>
                    <a:pt x="661974" y="31648"/>
                  </a:lnTo>
                  <a:lnTo>
                    <a:pt x="661276" y="32334"/>
                  </a:lnTo>
                  <a:lnTo>
                    <a:pt x="659206" y="33032"/>
                  </a:lnTo>
                  <a:lnTo>
                    <a:pt x="644652" y="39268"/>
                  </a:lnTo>
                  <a:lnTo>
                    <a:pt x="643267" y="39966"/>
                  </a:lnTo>
                  <a:lnTo>
                    <a:pt x="641883" y="39966"/>
                  </a:lnTo>
                  <a:lnTo>
                    <a:pt x="640499" y="38582"/>
                  </a:lnTo>
                  <a:lnTo>
                    <a:pt x="625957" y="28867"/>
                  </a:lnTo>
                  <a:lnTo>
                    <a:pt x="622490" y="26098"/>
                  </a:lnTo>
                  <a:lnTo>
                    <a:pt x="617639" y="26098"/>
                  </a:lnTo>
                  <a:lnTo>
                    <a:pt x="585774" y="51752"/>
                  </a:lnTo>
                  <a:lnTo>
                    <a:pt x="563613" y="78803"/>
                  </a:lnTo>
                  <a:lnTo>
                    <a:pt x="560146" y="83654"/>
                  </a:lnTo>
                  <a:lnTo>
                    <a:pt x="560146" y="90589"/>
                  </a:lnTo>
                  <a:lnTo>
                    <a:pt x="563613" y="95440"/>
                  </a:lnTo>
                  <a:lnTo>
                    <a:pt x="571919" y="107226"/>
                  </a:lnTo>
                  <a:lnTo>
                    <a:pt x="573303" y="108623"/>
                  </a:lnTo>
                  <a:lnTo>
                    <a:pt x="573303" y="110693"/>
                  </a:lnTo>
                  <a:lnTo>
                    <a:pt x="572617" y="112090"/>
                  </a:lnTo>
                  <a:lnTo>
                    <a:pt x="566381" y="126644"/>
                  </a:lnTo>
                  <a:lnTo>
                    <a:pt x="566381" y="128028"/>
                  </a:lnTo>
                  <a:lnTo>
                    <a:pt x="564997" y="128727"/>
                  </a:lnTo>
                  <a:lnTo>
                    <a:pt x="562914" y="129425"/>
                  </a:lnTo>
                  <a:lnTo>
                    <a:pt x="541439" y="132892"/>
                  </a:lnTo>
                  <a:lnTo>
                    <a:pt x="537984" y="136359"/>
                  </a:lnTo>
                  <a:lnTo>
                    <a:pt x="537286" y="140512"/>
                  </a:lnTo>
                  <a:lnTo>
                    <a:pt x="535584" y="149466"/>
                  </a:lnTo>
                  <a:lnTo>
                    <a:pt x="534517" y="158623"/>
                  </a:lnTo>
                  <a:lnTo>
                    <a:pt x="533971" y="167906"/>
                  </a:lnTo>
                  <a:lnTo>
                    <a:pt x="533971" y="186093"/>
                  </a:lnTo>
                  <a:lnTo>
                    <a:pt x="549059" y="223723"/>
                  </a:lnTo>
                  <a:lnTo>
                    <a:pt x="563613" y="226504"/>
                  </a:lnTo>
                  <a:lnTo>
                    <a:pt x="564997" y="226504"/>
                  </a:lnTo>
                  <a:lnTo>
                    <a:pt x="566381" y="227888"/>
                  </a:lnTo>
                  <a:lnTo>
                    <a:pt x="566381" y="229273"/>
                  </a:lnTo>
                  <a:lnTo>
                    <a:pt x="570534" y="238988"/>
                  </a:lnTo>
                  <a:lnTo>
                    <a:pt x="572617" y="243141"/>
                  </a:lnTo>
                  <a:lnTo>
                    <a:pt x="573303" y="245224"/>
                  </a:lnTo>
                  <a:lnTo>
                    <a:pt x="573303" y="246608"/>
                  </a:lnTo>
                  <a:lnTo>
                    <a:pt x="572617" y="247992"/>
                  </a:lnTo>
                  <a:lnTo>
                    <a:pt x="563613" y="259791"/>
                  </a:lnTo>
                  <a:lnTo>
                    <a:pt x="560146" y="264642"/>
                  </a:lnTo>
                  <a:lnTo>
                    <a:pt x="560146" y="271576"/>
                  </a:lnTo>
                  <a:lnTo>
                    <a:pt x="563613" y="277126"/>
                  </a:lnTo>
                  <a:lnTo>
                    <a:pt x="600240" y="316420"/>
                  </a:lnTo>
                  <a:lnTo>
                    <a:pt x="618337" y="329133"/>
                  </a:lnTo>
                  <a:lnTo>
                    <a:pt x="623176" y="329133"/>
                  </a:lnTo>
                  <a:lnTo>
                    <a:pt x="626643" y="327050"/>
                  </a:lnTo>
                  <a:lnTo>
                    <a:pt x="640499" y="316649"/>
                  </a:lnTo>
                  <a:lnTo>
                    <a:pt x="641883" y="315264"/>
                  </a:lnTo>
                  <a:lnTo>
                    <a:pt x="643966" y="315264"/>
                  </a:lnTo>
                  <a:lnTo>
                    <a:pt x="645350" y="315950"/>
                  </a:lnTo>
                  <a:lnTo>
                    <a:pt x="659892" y="322199"/>
                  </a:lnTo>
                  <a:lnTo>
                    <a:pt x="662660" y="323583"/>
                  </a:lnTo>
                  <a:lnTo>
                    <a:pt x="662660" y="325666"/>
                  </a:lnTo>
                  <a:lnTo>
                    <a:pt x="665441" y="340220"/>
                  </a:lnTo>
                  <a:lnTo>
                    <a:pt x="666127" y="345770"/>
                  </a:lnTo>
                  <a:lnTo>
                    <a:pt x="711149" y="355485"/>
                  </a:lnTo>
                  <a:lnTo>
                    <a:pt x="719569" y="355231"/>
                  </a:lnTo>
                  <a:lnTo>
                    <a:pt x="756793" y="340220"/>
                  </a:lnTo>
                  <a:lnTo>
                    <a:pt x="756869" y="339534"/>
                  </a:lnTo>
                  <a:lnTo>
                    <a:pt x="759637" y="325666"/>
                  </a:lnTo>
                  <a:lnTo>
                    <a:pt x="759637" y="323583"/>
                  </a:lnTo>
                  <a:lnTo>
                    <a:pt x="761022" y="322199"/>
                  </a:lnTo>
                  <a:lnTo>
                    <a:pt x="762406" y="322199"/>
                  </a:lnTo>
                  <a:lnTo>
                    <a:pt x="776960" y="315950"/>
                  </a:lnTo>
                  <a:lnTo>
                    <a:pt x="778344" y="315264"/>
                  </a:lnTo>
                  <a:lnTo>
                    <a:pt x="779729" y="315264"/>
                  </a:lnTo>
                  <a:lnTo>
                    <a:pt x="781113" y="315950"/>
                  </a:lnTo>
                  <a:lnTo>
                    <a:pt x="795655" y="326351"/>
                  </a:lnTo>
                  <a:lnTo>
                    <a:pt x="799122" y="329133"/>
                  </a:lnTo>
                  <a:lnTo>
                    <a:pt x="803973" y="329133"/>
                  </a:lnTo>
                  <a:lnTo>
                    <a:pt x="836523" y="303479"/>
                  </a:lnTo>
                  <a:lnTo>
                    <a:pt x="862164" y="271576"/>
                  </a:lnTo>
                  <a:lnTo>
                    <a:pt x="862164" y="264642"/>
                  </a:lnTo>
                  <a:lnTo>
                    <a:pt x="857999" y="259791"/>
                  </a:lnTo>
                  <a:lnTo>
                    <a:pt x="849693" y="247992"/>
                  </a:lnTo>
                  <a:lnTo>
                    <a:pt x="848995" y="246608"/>
                  </a:lnTo>
                  <a:lnTo>
                    <a:pt x="848309" y="244525"/>
                  </a:lnTo>
                  <a:lnTo>
                    <a:pt x="848995" y="243141"/>
                  </a:lnTo>
                  <a:lnTo>
                    <a:pt x="851763" y="238290"/>
                  </a:lnTo>
                  <a:lnTo>
                    <a:pt x="853846" y="233438"/>
                  </a:lnTo>
                  <a:lnTo>
                    <a:pt x="855230" y="228587"/>
                  </a:lnTo>
                  <a:lnTo>
                    <a:pt x="855929" y="227190"/>
                  </a:lnTo>
                  <a:lnTo>
                    <a:pt x="857313" y="225806"/>
                  </a:lnTo>
                  <a:lnTo>
                    <a:pt x="858697" y="225806"/>
                  </a:lnTo>
                  <a:lnTo>
                    <a:pt x="880173" y="222338"/>
                  </a:lnTo>
                  <a:lnTo>
                    <a:pt x="883627" y="218871"/>
                  </a:lnTo>
                  <a:lnTo>
                    <a:pt x="884326" y="214718"/>
                  </a:lnTo>
                  <a:lnTo>
                    <a:pt x="887158" y="196913"/>
                  </a:lnTo>
                  <a:lnTo>
                    <a:pt x="888301" y="178993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26463" y="1459204"/>
            <a:ext cx="2964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3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3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9568" y="2078088"/>
            <a:ext cx="5001895" cy="17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D2F0FB"/>
                </a:solidFill>
                <a:latin typeface="Times New Roman"/>
                <a:cs typeface="Times New Roman"/>
              </a:rPr>
              <a:t>SmartBuddy:</a:t>
            </a:r>
            <a:r>
              <a:rPr sz="1600" b="1" spc="-35" dirty="0">
                <a:solidFill>
                  <a:srgbClr val="D2F0F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D2F0FB"/>
                </a:solidFill>
                <a:latin typeface="Times New Roman"/>
                <a:cs typeface="Times New Roman"/>
              </a:rPr>
              <a:t>Your</a:t>
            </a:r>
            <a:r>
              <a:rPr sz="1600" b="1" spc="-30" dirty="0">
                <a:solidFill>
                  <a:srgbClr val="D2F0F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D2F0FB"/>
                </a:solidFill>
                <a:latin typeface="Times New Roman"/>
                <a:cs typeface="Times New Roman"/>
              </a:rPr>
              <a:t>AI</a:t>
            </a:r>
            <a:r>
              <a:rPr sz="1600" b="1" spc="-30" dirty="0">
                <a:solidFill>
                  <a:srgbClr val="D2F0FB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D2F0FB"/>
                </a:solidFill>
                <a:latin typeface="Times New Roman"/>
                <a:cs typeface="Times New Roman"/>
              </a:rPr>
              <a:t>Learning</a:t>
            </a:r>
            <a:r>
              <a:rPr sz="1600" b="1" spc="-30" dirty="0">
                <a:solidFill>
                  <a:srgbClr val="D2F0FB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D2F0FB"/>
                </a:solidFill>
                <a:latin typeface="Times New Roman"/>
                <a:cs typeface="Times New Roman"/>
              </a:rPr>
              <a:t>Companion</a:t>
            </a:r>
            <a:endParaRPr sz="16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869"/>
              </a:spcBef>
            </a:pPr>
            <a:r>
              <a:rPr sz="1200" i="1" dirty="0">
                <a:solidFill>
                  <a:srgbClr val="D2F0FB"/>
                </a:solidFill>
                <a:latin typeface="Arial"/>
                <a:cs typeface="Arial"/>
              </a:rPr>
              <a:t>Learn</a:t>
            </a:r>
            <a:r>
              <a:rPr sz="1200" i="1" spc="-20" dirty="0">
                <a:solidFill>
                  <a:srgbClr val="D2F0FB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D2F0FB"/>
                </a:solidFill>
                <a:latin typeface="Arial"/>
                <a:cs typeface="Arial"/>
              </a:rPr>
              <a:t>Smarter,</a:t>
            </a:r>
            <a:r>
              <a:rPr sz="1200" i="1" spc="-20" dirty="0">
                <a:solidFill>
                  <a:srgbClr val="D2F0FB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D2F0FB"/>
                </a:solidFill>
                <a:latin typeface="Arial"/>
                <a:cs typeface="Arial"/>
              </a:rPr>
              <a:t>Not</a:t>
            </a:r>
            <a:r>
              <a:rPr sz="1200" i="1" spc="-20" dirty="0">
                <a:solidFill>
                  <a:srgbClr val="D2F0FB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D2F0FB"/>
                </a:solidFill>
                <a:latin typeface="Arial"/>
                <a:cs typeface="Arial"/>
              </a:rPr>
              <a:t>Harder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Imagine</a:t>
            </a:r>
            <a:r>
              <a:rPr sz="1200" i="1" spc="-3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having</a:t>
            </a:r>
            <a:r>
              <a:rPr sz="1200" i="1" spc="-2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sz="1200" i="1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learning</a:t>
            </a:r>
            <a:r>
              <a:rPr sz="1200" i="1" spc="-2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companion</a:t>
            </a:r>
            <a:r>
              <a:rPr sz="1200" i="1" spc="-2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that</a:t>
            </a:r>
            <a:r>
              <a:rPr sz="1200" i="1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understands</a:t>
            </a:r>
            <a:r>
              <a:rPr sz="1200" i="1" spc="-2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1F1F1"/>
                </a:solidFill>
                <a:latin typeface="Arial"/>
                <a:cs typeface="Arial"/>
              </a:rPr>
              <a:t>your</a:t>
            </a:r>
            <a:r>
              <a:rPr sz="1200" i="1" spc="-1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1F1F1"/>
                </a:solidFill>
                <a:latin typeface="Arial"/>
                <a:cs typeface="Arial"/>
              </a:rPr>
              <a:t>needs.</a:t>
            </a:r>
            <a:endParaRPr sz="1200">
              <a:latin typeface="Arial"/>
              <a:cs typeface="Arial"/>
            </a:endParaRPr>
          </a:p>
          <a:p>
            <a:pPr marL="12700" marR="5080" algn="ctr">
              <a:lnSpc>
                <a:spcPts val="1300"/>
              </a:lnSpc>
              <a:spcBef>
                <a:spcPts val="101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SmartBuddy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you,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assistant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engaging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flashcards,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quizzes,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keypoints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voice notes.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40685" cy="5143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7227" y="0"/>
            <a:ext cx="2786772" cy="2459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695197"/>
            <a:ext cx="2591806" cy="244830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150620" cy="1543050"/>
            <a:chOff x="0" y="0"/>
            <a:chExt cx="1150620" cy="154305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150556" cy="1542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471" y="425519"/>
              <a:ext cx="313769" cy="3130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279" y="1144799"/>
              <a:ext cx="157680" cy="1576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6025" y="108987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4">
                  <a:moveTo>
                    <a:pt x="184085" y="237078"/>
                  </a:moveTo>
                  <a:lnTo>
                    <a:pt x="82858" y="237078"/>
                  </a:lnTo>
                  <a:lnTo>
                    <a:pt x="83902" y="237599"/>
                  </a:lnTo>
                  <a:lnTo>
                    <a:pt x="94859" y="242285"/>
                  </a:lnTo>
                  <a:lnTo>
                    <a:pt x="96946" y="243339"/>
                  </a:lnTo>
                  <a:lnTo>
                    <a:pt x="97046" y="245422"/>
                  </a:lnTo>
                  <a:lnTo>
                    <a:pt x="98934" y="255328"/>
                  </a:lnTo>
                  <a:lnTo>
                    <a:pt x="99034" y="255849"/>
                  </a:lnTo>
                  <a:lnTo>
                    <a:pt x="99555" y="260027"/>
                  </a:lnTo>
                  <a:lnTo>
                    <a:pt x="133472" y="267317"/>
                  </a:lnTo>
                  <a:lnTo>
                    <a:pt x="139815" y="267130"/>
                  </a:lnTo>
                  <a:lnTo>
                    <a:pt x="167852" y="255849"/>
                  </a:lnTo>
                  <a:lnTo>
                    <a:pt x="167909" y="255328"/>
                  </a:lnTo>
                  <a:lnTo>
                    <a:pt x="169789" y="245943"/>
                  </a:lnTo>
                  <a:lnTo>
                    <a:pt x="169893" y="245422"/>
                  </a:lnTo>
                  <a:lnTo>
                    <a:pt x="169997" y="243339"/>
                  </a:lnTo>
                  <a:lnTo>
                    <a:pt x="171040" y="242285"/>
                  </a:lnTo>
                  <a:lnTo>
                    <a:pt x="172084" y="242285"/>
                  </a:lnTo>
                  <a:lnTo>
                    <a:pt x="183042" y="237599"/>
                  </a:lnTo>
                  <a:lnTo>
                    <a:pt x="184085" y="237078"/>
                  </a:lnTo>
                  <a:close/>
                </a:path>
                <a:path w="267334" h="267334">
                  <a:moveTo>
                    <a:pt x="66683" y="19616"/>
                  </a:moveTo>
                  <a:lnTo>
                    <a:pt x="63030" y="19616"/>
                  </a:lnTo>
                  <a:lnTo>
                    <a:pt x="60421" y="21191"/>
                  </a:lnTo>
                  <a:lnTo>
                    <a:pt x="30092" y="48691"/>
                  </a:lnTo>
                  <a:lnTo>
                    <a:pt x="22330" y="59253"/>
                  </a:lnTo>
                  <a:lnTo>
                    <a:pt x="19721" y="62898"/>
                  </a:lnTo>
                  <a:lnTo>
                    <a:pt x="19721" y="68118"/>
                  </a:lnTo>
                  <a:lnTo>
                    <a:pt x="22330" y="71775"/>
                  </a:lnTo>
                  <a:lnTo>
                    <a:pt x="28592" y="80640"/>
                  </a:lnTo>
                  <a:lnTo>
                    <a:pt x="29635" y="81681"/>
                  </a:lnTo>
                  <a:lnTo>
                    <a:pt x="29635" y="83243"/>
                  </a:lnTo>
                  <a:lnTo>
                    <a:pt x="29114" y="84285"/>
                  </a:lnTo>
                  <a:lnTo>
                    <a:pt x="24417" y="95232"/>
                  </a:lnTo>
                  <a:lnTo>
                    <a:pt x="24417" y="96273"/>
                  </a:lnTo>
                  <a:lnTo>
                    <a:pt x="23374" y="96794"/>
                  </a:lnTo>
                  <a:lnTo>
                    <a:pt x="21809" y="97328"/>
                  </a:lnTo>
                  <a:lnTo>
                    <a:pt x="5633" y="99931"/>
                  </a:lnTo>
                  <a:lnTo>
                    <a:pt x="3024" y="102535"/>
                  </a:lnTo>
                  <a:lnTo>
                    <a:pt x="2503" y="105659"/>
                  </a:lnTo>
                  <a:lnTo>
                    <a:pt x="1214" y="112404"/>
                  </a:lnTo>
                  <a:lnTo>
                    <a:pt x="415" y="119292"/>
                  </a:lnTo>
                  <a:lnTo>
                    <a:pt x="8" y="126276"/>
                  </a:lnTo>
                  <a:lnTo>
                    <a:pt x="0" y="139947"/>
                  </a:lnTo>
                  <a:lnTo>
                    <a:pt x="350" y="146538"/>
                  </a:lnTo>
                  <a:lnTo>
                    <a:pt x="11373" y="168244"/>
                  </a:lnTo>
                  <a:lnTo>
                    <a:pt x="22330" y="170327"/>
                  </a:lnTo>
                  <a:lnTo>
                    <a:pt x="23374" y="170327"/>
                  </a:lnTo>
                  <a:lnTo>
                    <a:pt x="24417" y="171369"/>
                  </a:lnTo>
                  <a:lnTo>
                    <a:pt x="24417" y="172410"/>
                  </a:lnTo>
                  <a:lnTo>
                    <a:pt x="27548" y="179712"/>
                  </a:lnTo>
                  <a:lnTo>
                    <a:pt x="29114" y="182849"/>
                  </a:lnTo>
                  <a:lnTo>
                    <a:pt x="29635" y="184411"/>
                  </a:lnTo>
                  <a:lnTo>
                    <a:pt x="29635" y="185453"/>
                  </a:lnTo>
                  <a:lnTo>
                    <a:pt x="29114" y="186494"/>
                  </a:lnTo>
                  <a:lnTo>
                    <a:pt x="22330" y="195359"/>
                  </a:lnTo>
                  <a:lnTo>
                    <a:pt x="19721" y="199004"/>
                  </a:lnTo>
                  <a:lnTo>
                    <a:pt x="19721" y="204223"/>
                  </a:lnTo>
                  <a:lnTo>
                    <a:pt x="22330" y="208402"/>
                  </a:lnTo>
                  <a:lnTo>
                    <a:pt x="49920" y="237950"/>
                  </a:lnTo>
                  <a:lnTo>
                    <a:pt x="63552" y="247505"/>
                  </a:lnTo>
                  <a:lnTo>
                    <a:pt x="67204" y="247505"/>
                  </a:lnTo>
                  <a:lnTo>
                    <a:pt x="69813" y="245943"/>
                  </a:lnTo>
                  <a:lnTo>
                    <a:pt x="80249" y="238120"/>
                  </a:lnTo>
                  <a:lnTo>
                    <a:pt x="81292" y="237078"/>
                  </a:lnTo>
                  <a:lnTo>
                    <a:pt x="217809" y="237078"/>
                  </a:lnTo>
                  <a:lnTo>
                    <a:pt x="222731" y="232891"/>
                  </a:lnTo>
                  <a:lnTo>
                    <a:pt x="227916" y="228214"/>
                  </a:lnTo>
                  <a:lnTo>
                    <a:pt x="228117" y="228000"/>
                  </a:lnTo>
                  <a:lnTo>
                    <a:pt x="137744" y="228000"/>
                  </a:lnTo>
                  <a:lnTo>
                    <a:pt x="114687" y="226131"/>
                  </a:lnTo>
                  <a:lnTo>
                    <a:pt x="113122" y="226131"/>
                  </a:lnTo>
                  <a:lnTo>
                    <a:pt x="88223" y="216783"/>
                  </a:lnTo>
                  <a:lnTo>
                    <a:pt x="66552" y="200248"/>
                  </a:lnTo>
                  <a:lnTo>
                    <a:pt x="50164" y="178532"/>
                  </a:lnTo>
                  <a:lnTo>
                    <a:pt x="41115" y="153639"/>
                  </a:lnTo>
                  <a:lnTo>
                    <a:pt x="40593" y="153119"/>
                  </a:lnTo>
                  <a:lnTo>
                    <a:pt x="40593" y="152077"/>
                  </a:lnTo>
                  <a:lnTo>
                    <a:pt x="39125" y="142913"/>
                  </a:lnTo>
                  <a:lnTo>
                    <a:pt x="38694" y="134608"/>
                  </a:lnTo>
                  <a:lnTo>
                    <a:pt x="38636" y="133502"/>
                  </a:lnTo>
                  <a:lnTo>
                    <a:pt x="39008" y="126276"/>
                  </a:lnTo>
                  <a:lnTo>
                    <a:pt x="39125" y="123993"/>
                  </a:lnTo>
                  <a:lnTo>
                    <a:pt x="40512" y="115057"/>
                  </a:lnTo>
                  <a:lnTo>
                    <a:pt x="40593" y="113482"/>
                  </a:lnTo>
                  <a:lnTo>
                    <a:pt x="41115" y="112961"/>
                  </a:lnTo>
                  <a:lnTo>
                    <a:pt x="58417" y="75447"/>
                  </a:lnTo>
                  <a:lnTo>
                    <a:pt x="88493" y="50372"/>
                  </a:lnTo>
                  <a:lnTo>
                    <a:pt x="125833" y="39414"/>
                  </a:lnTo>
                  <a:lnTo>
                    <a:pt x="228366" y="39414"/>
                  </a:lnTo>
                  <a:lnTo>
                    <a:pt x="227916" y="38920"/>
                  </a:lnTo>
                  <a:lnTo>
                    <a:pt x="222649" y="34021"/>
                  </a:lnTo>
                  <a:lnTo>
                    <a:pt x="217809" y="30056"/>
                  </a:lnTo>
                  <a:lnTo>
                    <a:pt x="81292" y="30056"/>
                  </a:lnTo>
                  <a:lnTo>
                    <a:pt x="80249" y="29014"/>
                  </a:lnTo>
                  <a:lnTo>
                    <a:pt x="69291" y="21712"/>
                  </a:lnTo>
                  <a:lnTo>
                    <a:pt x="66683" y="19616"/>
                  </a:lnTo>
                  <a:close/>
                </a:path>
                <a:path w="267334" h="267334">
                  <a:moveTo>
                    <a:pt x="217809" y="237078"/>
                  </a:moveTo>
                  <a:lnTo>
                    <a:pt x="185128" y="237078"/>
                  </a:lnTo>
                  <a:lnTo>
                    <a:pt x="186172" y="237599"/>
                  </a:lnTo>
                  <a:lnTo>
                    <a:pt x="197130" y="245422"/>
                  </a:lnTo>
                  <a:lnTo>
                    <a:pt x="199739" y="247505"/>
                  </a:lnTo>
                  <a:lnTo>
                    <a:pt x="203392" y="247505"/>
                  </a:lnTo>
                  <a:lnTo>
                    <a:pt x="206001" y="245943"/>
                  </a:lnTo>
                  <a:lnTo>
                    <a:pt x="211773" y="241851"/>
                  </a:lnTo>
                  <a:lnTo>
                    <a:pt x="217350" y="237469"/>
                  </a:lnTo>
                  <a:lnTo>
                    <a:pt x="217809" y="237078"/>
                  </a:lnTo>
                  <a:close/>
                </a:path>
                <a:path w="267334" h="267334">
                  <a:moveTo>
                    <a:pt x="228366" y="39414"/>
                  </a:moveTo>
                  <a:lnTo>
                    <a:pt x="125833" y="39414"/>
                  </a:lnTo>
                  <a:lnTo>
                    <a:pt x="164925" y="44250"/>
                  </a:lnTo>
                  <a:lnTo>
                    <a:pt x="200260" y="66555"/>
                  </a:lnTo>
                  <a:lnTo>
                    <a:pt x="209172" y="76884"/>
                  </a:lnTo>
                  <a:lnTo>
                    <a:pt x="216371" y="88191"/>
                  </a:lnTo>
                  <a:lnTo>
                    <a:pt x="221907" y="100283"/>
                  </a:lnTo>
                  <a:lnTo>
                    <a:pt x="225829" y="112961"/>
                  </a:lnTo>
                  <a:lnTo>
                    <a:pt x="225829" y="115057"/>
                  </a:lnTo>
                  <a:lnTo>
                    <a:pt x="227704" y="137656"/>
                  </a:lnTo>
                  <a:lnTo>
                    <a:pt x="214822" y="181494"/>
                  </a:lnTo>
                  <a:lnTo>
                    <a:pt x="181313" y="215126"/>
                  </a:lnTo>
                  <a:lnTo>
                    <a:pt x="137744" y="228000"/>
                  </a:lnTo>
                  <a:lnTo>
                    <a:pt x="228117" y="228000"/>
                  </a:lnTo>
                  <a:lnTo>
                    <a:pt x="247222" y="204223"/>
                  </a:lnTo>
                  <a:lnTo>
                    <a:pt x="247222" y="199004"/>
                  </a:lnTo>
                  <a:lnTo>
                    <a:pt x="244090" y="195359"/>
                  </a:lnTo>
                  <a:lnTo>
                    <a:pt x="237829" y="186494"/>
                  </a:lnTo>
                  <a:lnTo>
                    <a:pt x="237307" y="185453"/>
                  </a:lnTo>
                  <a:lnTo>
                    <a:pt x="236787" y="183891"/>
                  </a:lnTo>
                  <a:lnTo>
                    <a:pt x="237307" y="182849"/>
                  </a:lnTo>
                  <a:lnTo>
                    <a:pt x="239395" y="179192"/>
                  </a:lnTo>
                  <a:lnTo>
                    <a:pt x="240960" y="175547"/>
                  </a:lnTo>
                  <a:lnTo>
                    <a:pt x="242004" y="171889"/>
                  </a:lnTo>
                  <a:lnTo>
                    <a:pt x="242526" y="170848"/>
                  </a:lnTo>
                  <a:lnTo>
                    <a:pt x="243570" y="169806"/>
                  </a:lnTo>
                  <a:lnTo>
                    <a:pt x="244612" y="169806"/>
                  </a:lnTo>
                  <a:lnTo>
                    <a:pt x="260788" y="167203"/>
                  </a:lnTo>
                  <a:lnTo>
                    <a:pt x="263397" y="164587"/>
                  </a:lnTo>
                  <a:lnTo>
                    <a:pt x="264127" y="160161"/>
                  </a:lnTo>
                  <a:lnTo>
                    <a:pt x="266055" y="148084"/>
                  </a:lnTo>
                  <a:lnTo>
                    <a:pt x="266919" y="134608"/>
                  </a:lnTo>
                  <a:lnTo>
                    <a:pt x="266607" y="126276"/>
                  </a:lnTo>
                  <a:lnTo>
                    <a:pt x="266521" y="123993"/>
                  </a:lnTo>
                  <a:lnTo>
                    <a:pt x="266414" y="121132"/>
                  </a:lnTo>
                  <a:lnTo>
                    <a:pt x="264441" y="107754"/>
                  </a:lnTo>
                  <a:lnTo>
                    <a:pt x="263919" y="103055"/>
                  </a:lnTo>
                  <a:lnTo>
                    <a:pt x="260266" y="99410"/>
                  </a:lnTo>
                  <a:lnTo>
                    <a:pt x="255571" y="98890"/>
                  </a:lnTo>
                  <a:lnTo>
                    <a:pt x="244612" y="96794"/>
                  </a:lnTo>
                  <a:lnTo>
                    <a:pt x="243570" y="96794"/>
                  </a:lnTo>
                  <a:lnTo>
                    <a:pt x="242526" y="95753"/>
                  </a:lnTo>
                  <a:lnTo>
                    <a:pt x="242004" y="94711"/>
                  </a:lnTo>
                  <a:lnTo>
                    <a:pt x="237307" y="83764"/>
                  </a:lnTo>
                  <a:lnTo>
                    <a:pt x="236787" y="82723"/>
                  </a:lnTo>
                  <a:lnTo>
                    <a:pt x="236787" y="81160"/>
                  </a:lnTo>
                  <a:lnTo>
                    <a:pt x="237829" y="80640"/>
                  </a:lnTo>
                  <a:lnTo>
                    <a:pt x="244090" y="71242"/>
                  </a:lnTo>
                  <a:lnTo>
                    <a:pt x="246700" y="67597"/>
                  </a:lnTo>
                  <a:lnTo>
                    <a:pt x="246700" y="62377"/>
                  </a:lnTo>
                  <a:lnTo>
                    <a:pt x="244090" y="58732"/>
                  </a:lnTo>
                  <a:lnTo>
                    <a:pt x="240389" y="53435"/>
                  </a:lnTo>
                  <a:lnTo>
                    <a:pt x="236395" y="48431"/>
                  </a:lnTo>
                  <a:lnTo>
                    <a:pt x="232275" y="43706"/>
                  </a:lnTo>
                  <a:lnTo>
                    <a:pt x="228366" y="39414"/>
                  </a:lnTo>
                  <a:close/>
                </a:path>
                <a:path w="267334" h="267334">
                  <a:moveTo>
                    <a:pt x="133145" y="0"/>
                  </a:moveTo>
                  <a:lnTo>
                    <a:pt x="97113" y="21191"/>
                  </a:lnTo>
                  <a:lnTo>
                    <a:pt x="97030" y="21712"/>
                  </a:lnTo>
                  <a:lnTo>
                    <a:pt x="96946" y="22232"/>
                  </a:lnTo>
                  <a:lnTo>
                    <a:pt x="96425" y="23795"/>
                  </a:lnTo>
                  <a:lnTo>
                    <a:pt x="95903" y="24315"/>
                  </a:lnTo>
                  <a:lnTo>
                    <a:pt x="94337" y="24836"/>
                  </a:lnTo>
                  <a:lnTo>
                    <a:pt x="84594" y="29014"/>
                  </a:lnTo>
                  <a:lnTo>
                    <a:pt x="83128" y="29660"/>
                  </a:lnTo>
                  <a:lnTo>
                    <a:pt x="82336" y="30056"/>
                  </a:lnTo>
                  <a:lnTo>
                    <a:pt x="183563" y="30056"/>
                  </a:lnTo>
                  <a:lnTo>
                    <a:pt x="182771" y="29660"/>
                  </a:lnTo>
                  <a:lnTo>
                    <a:pt x="178867" y="27439"/>
                  </a:lnTo>
                  <a:lnTo>
                    <a:pt x="167387" y="9190"/>
                  </a:lnTo>
                  <a:lnTo>
                    <a:pt x="166867" y="6065"/>
                  </a:lnTo>
                  <a:lnTo>
                    <a:pt x="164257" y="3449"/>
                  </a:lnTo>
                  <a:lnTo>
                    <a:pt x="147258" y="659"/>
                  </a:lnTo>
                  <a:lnTo>
                    <a:pt x="133145" y="0"/>
                  </a:lnTo>
                  <a:close/>
                </a:path>
                <a:path w="267334" h="267334">
                  <a:moveTo>
                    <a:pt x="202870" y="19096"/>
                  </a:moveTo>
                  <a:lnTo>
                    <a:pt x="199218" y="19096"/>
                  </a:lnTo>
                  <a:lnTo>
                    <a:pt x="196608" y="21191"/>
                  </a:lnTo>
                  <a:lnTo>
                    <a:pt x="186172" y="29014"/>
                  </a:lnTo>
                  <a:lnTo>
                    <a:pt x="184751" y="29660"/>
                  </a:lnTo>
                  <a:lnTo>
                    <a:pt x="183563" y="30056"/>
                  </a:lnTo>
                  <a:lnTo>
                    <a:pt x="217809" y="30056"/>
                  </a:lnTo>
                  <a:lnTo>
                    <a:pt x="217327" y="29660"/>
                  </a:lnTo>
                  <a:lnTo>
                    <a:pt x="216480" y="29014"/>
                  </a:lnTo>
                  <a:lnTo>
                    <a:pt x="211431" y="25277"/>
                  </a:lnTo>
                  <a:lnTo>
                    <a:pt x="205479" y="21191"/>
                  </a:lnTo>
                  <a:lnTo>
                    <a:pt x="202870" y="19096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05638"/>
              <a:ext cx="235440" cy="2490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828" y="974521"/>
              <a:ext cx="152400" cy="132080"/>
            </a:xfrm>
            <a:custGeom>
              <a:avLst/>
              <a:gdLst/>
              <a:ahLst/>
              <a:cxnLst/>
              <a:rect l="l" t="t" r="r" b="b"/>
              <a:pathLst>
                <a:path w="152400" h="132080">
                  <a:moveTo>
                    <a:pt x="113411" y="79921"/>
                  </a:moveTo>
                  <a:lnTo>
                    <a:pt x="112623" y="79921"/>
                  </a:lnTo>
                  <a:lnTo>
                    <a:pt x="63728" y="79921"/>
                  </a:lnTo>
                  <a:lnTo>
                    <a:pt x="63728" y="106997"/>
                  </a:lnTo>
                  <a:lnTo>
                    <a:pt x="65646" y="116420"/>
                  </a:lnTo>
                  <a:lnTo>
                    <a:pt x="70904" y="124320"/>
                  </a:lnTo>
                  <a:lnTo>
                    <a:pt x="78790" y="129743"/>
                  </a:lnTo>
                  <a:lnTo>
                    <a:pt x="88569" y="131762"/>
                  </a:lnTo>
                  <a:lnTo>
                    <a:pt x="111074" y="131762"/>
                  </a:lnTo>
                  <a:lnTo>
                    <a:pt x="113411" y="128663"/>
                  </a:lnTo>
                  <a:lnTo>
                    <a:pt x="113411" y="79921"/>
                  </a:lnTo>
                  <a:close/>
                </a:path>
                <a:path w="152400" h="132080">
                  <a:moveTo>
                    <a:pt x="152285" y="0"/>
                  </a:moveTo>
                  <a:lnTo>
                    <a:pt x="145110" y="2514"/>
                  </a:lnTo>
                  <a:lnTo>
                    <a:pt x="137642" y="4203"/>
                  </a:lnTo>
                  <a:lnTo>
                    <a:pt x="129882" y="5168"/>
                  </a:lnTo>
                  <a:lnTo>
                    <a:pt x="121831" y="5473"/>
                  </a:lnTo>
                  <a:lnTo>
                    <a:pt x="0" y="5473"/>
                  </a:lnTo>
                  <a:lnTo>
                    <a:pt x="7531" y="25044"/>
                  </a:lnTo>
                  <a:lnTo>
                    <a:pt x="20993" y="40652"/>
                  </a:lnTo>
                  <a:lnTo>
                    <a:pt x="38989" y="50990"/>
                  </a:lnTo>
                  <a:lnTo>
                    <a:pt x="60134" y="54724"/>
                  </a:lnTo>
                  <a:lnTo>
                    <a:pt x="112458" y="54724"/>
                  </a:lnTo>
                  <a:lnTo>
                    <a:pt x="127901" y="51574"/>
                  </a:lnTo>
                  <a:lnTo>
                    <a:pt x="140576" y="43002"/>
                  </a:lnTo>
                  <a:lnTo>
                    <a:pt x="149136" y="30314"/>
                  </a:lnTo>
                  <a:lnTo>
                    <a:pt x="152285" y="14846"/>
                  </a:lnTo>
                  <a:lnTo>
                    <a:pt x="152285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427163" y="3805923"/>
            <a:ext cx="1717039" cy="1337945"/>
            <a:chOff x="7427163" y="3805923"/>
            <a:chExt cx="1717039" cy="133794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7163" y="3805923"/>
              <a:ext cx="1716836" cy="13375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86763" y="4198777"/>
              <a:ext cx="302396" cy="3031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1718" y="4218482"/>
              <a:ext cx="185760" cy="1864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22119" y="4191285"/>
              <a:ext cx="312420" cy="311785"/>
            </a:xfrm>
            <a:custGeom>
              <a:avLst/>
              <a:gdLst/>
              <a:ahLst/>
              <a:cxnLst/>
              <a:rect l="l" t="t" r="r" b="b"/>
              <a:pathLst>
                <a:path w="312420" h="311785">
                  <a:moveTo>
                    <a:pt x="8890" y="0"/>
                  </a:moveTo>
                  <a:lnTo>
                    <a:pt x="2764" y="2281"/>
                  </a:lnTo>
                  <a:lnTo>
                    <a:pt x="0" y="9124"/>
                  </a:lnTo>
                  <a:lnTo>
                    <a:pt x="0" y="307333"/>
                  </a:lnTo>
                  <a:lnTo>
                    <a:pt x="3647" y="311600"/>
                  </a:lnTo>
                  <a:lnTo>
                    <a:pt x="302121" y="311600"/>
                  </a:lnTo>
                  <a:lnTo>
                    <a:pt x="308960" y="308490"/>
                  </a:lnTo>
                  <a:lnTo>
                    <a:pt x="311240" y="302240"/>
                  </a:lnTo>
                  <a:lnTo>
                    <a:pt x="308960" y="296106"/>
                  </a:lnTo>
                  <a:lnTo>
                    <a:pt x="302121" y="293338"/>
                  </a:lnTo>
                  <a:lnTo>
                    <a:pt x="18236" y="293338"/>
                  </a:lnTo>
                  <a:lnTo>
                    <a:pt x="18236" y="272649"/>
                  </a:lnTo>
                  <a:lnTo>
                    <a:pt x="126441" y="272649"/>
                  </a:lnTo>
                  <a:lnTo>
                    <a:pt x="176059" y="264933"/>
                  </a:lnTo>
                  <a:lnTo>
                    <a:pt x="197343" y="254387"/>
                  </a:lnTo>
                  <a:lnTo>
                    <a:pt x="18236" y="254387"/>
                  </a:lnTo>
                  <a:lnTo>
                    <a:pt x="18236" y="9124"/>
                  </a:lnTo>
                  <a:lnTo>
                    <a:pt x="15130" y="2281"/>
                  </a:lnTo>
                  <a:lnTo>
                    <a:pt x="8890" y="0"/>
                  </a:lnTo>
                  <a:close/>
                </a:path>
                <a:path w="312420" h="311785">
                  <a:moveTo>
                    <a:pt x="311848" y="74860"/>
                  </a:moveTo>
                  <a:lnTo>
                    <a:pt x="272943" y="74860"/>
                  </a:lnTo>
                  <a:lnTo>
                    <a:pt x="270549" y="116790"/>
                  </a:lnTo>
                  <a:lnTo>
                    <a:pt x="270511" y="117455"/>
                  </a:lnTo>
                  <a:lnTo>
                    <a:pt x="261480" y="161142"/>
                  </a:lnTo>
                  <a:lnTo>
                    <a:pt x="240282" y="198782"/>
                  </a:lnTo>
                  <a:lnTo>
                    <a:pt x="209192" y="228272"/>
                  </a:lnTo>
                  <a:lnTo>
                    <a:pt x="170486" y="247508"/>
                  </a:lnTo>
                  <a:lnTo>
                    <a:pt x="126441" y="254387"/>
                  </a:lnTo>
                  <a:lnTo>
                    <a:pt x="197343" y="254387"/>
                  </a:lnTo>
                  <a:lnTo>
                    <a:pt x="254638" y="210209"/>
                  </a:lnTo>
                  <a:lnTo>
                    <a:pt x="278521" y="167875"/>
                  </a:lnTo>
                  <a:lnTo>
                    <a:pt x="288748" y="118675"/>
                  </a:lnTo>
                  <a:lnTo>
                    <a:pt x="291078" y="77285"/>
                  </a:lnTo>
                  <a:lnTo>
                    <a:pt x="291180" y="75469"/>
                  </a:lnTo>
                  <a:lnTo>
                    <a:pt x="311848" y="75469"/>
                  </a:lnTo>
                  <a:lnTo>
                    <a:pt x="311848" y="74860"/>
                  </a:lnTo>
                  <a:close/>
                </a:path>
                <a:path w="312420" h="311785">
                  <a:moveTo>
                    <a:pt x="311848" y="75469"/>
                  </a:moveTo>
                  <a:lnTo>
                    <a:pt x="291180" y="75469"/>
                  </a:lnTo>
                  <a:lnTo>
                    <a:pt x="294832" y="79730"/>
                  </a:lnTo>
                  <a:lnTo>
                    <a:pt x="296650" y="82162"/>
                  </a:lnTo>
                  <a:lnTo>
                    <a:pt x="299082" y="82772"/>
                  </a:lnTo>
                  <a:lnTo>
                    <a:pt x="303945" y="82772"/>
                  </a:lnTo>
                  <a:lnTo>
                    <a:pt x="306377" y="82162"/>
                  </a:lnTo>
                  <a:lnTo>
                    <a:pt x="307592" y="80333"/>
                  </a:lnTo>
                  <a:lnTo>
                    <a:pt x="311848" y="77285"/>
                  </a:lnTo>
                  <a:lnTo>
                    <a:pt x="311848" y="75469"/>
                  </a:lnTo>
                  <a:close/>
                </a:path>
                <a:path w="312420" h="311785">
                  <a:moveTo>
                    <a:pt x="280845" y="42602"/>
                  </a:moveTo>
                  <a:lnTo>
                    <a:pt x="277199" y="46259"/>
                  </a:lnTo>
                  <a:lnTo>
                    <a:pt x="257746" y="63900"/>
                  </a:lnTo>
                  <a:lnTo>
                    <a:pt x="254773" y="70699"/>
                  </a:lnTo>
                  <a:lnTo>
                    <a:pt x="257214" y="76755"/>
                  </a:lnTo>
                  <a:lnTo>
                    <a:pt x="262960" y="79730"/>
                  </a:lnTo>
                  <a:lnTo>
                    <a:pt x="269904" y="77285"/>
                  </a:lnTo>
                  <a:lnTo>
                    <a:pt x="272943" y="74860"/>
                  </a:lnTo>
                  <a:lnTo>
                    <a:pt x="311848" y="74860"/>
                  </a:lnTo>
                  <a:lnTo>
                    <a:pt x="311848" y="71202"/>
                  </a:lnTo>
                  <a:lnTo>
                    <a:pt x="308809" y="67557"/>
                  </a:lnTo>
                  <a:lnTo>
                    <a:pt x="289963" y="46856"/>
                  </a:lnTo>
                  <a:lnTo>
                    <a:pt x="286924" y="43821"/>
                  </a:lnTo>
                  <a:lnTo>
                    <a:pt x="280845" y="42602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8163" y="4710239"/>
              <a:ext cx="405353" cy="4050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81045" y="1254658"/>
            <a:ext cx="6891655" cy="292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60" dirty="0">
                <a:solidFill>
                  <a:srgbClr val="FFFFFF"/>
                </a:solidFill>
                <a:latin typeface="Segoe UI Symbol"/>
                <a:cs typeface="Segoe UI Symbol"/>
              </a:rPr>
              <a:t>🎓</a:t>
            </a:r>
            <a:r>
              <a:rPr sz="14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Familiar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Struggle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spcBef>
                <a:spcPts val="134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It’s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final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exam.</a:t>
            </a:r>
            <a:endParaRPr sz="1400">
              <a:latin typeface="Arial"/>
              <a:cs typeface="Arial"/>
            </a:endParaRPr>
          </a:p>
          <a:p>
            <a:pPr marL="12700" marR="2667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Arjun,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student,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sits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desk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surrounded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messy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notebooks,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screenshots,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PDFs,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bookmarked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pages.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He’s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collected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material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semester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he’s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overwhelmed.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thinks,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“If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someone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revise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this…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tutor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gets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need.”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spcBef>
                <a:spcPts val="132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desperation,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turns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ChatGPT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alas,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says:</a:t>
            </a:r>
            <a:endParaRPr sz="1400">
              <a:latin typeface="Arial"/>
              <a:cs typeface="Arial"/>
            </a:endParaRPr>
          </a:p>
          <a:p>
            <a:pPr marL="12700" marR="3128010">
              <a:lnSpc>
                <a:spcPts val="1510"/>
              </a:lnSpc>
              <a:spcBef>
                <a:spcPts val="110"/>
              </a:spcBef>
            </a:pPr>
            <a:r>
              <a:rPr sz="1400" dirty="0">
                <a:solidFill>
                  <a:srgbClr val="FFFFFF"/>
                </a:solidFill>
                <a:latin typeface="Segoe UI Symbol"/>
                <a:cs typeface="Segoe UI Symbol"/>
              </a:rPr>
              <a:t>⚠</a:t>
            </a:r>
            <a:r>
              <a:rPr sz="14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"You’ve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reached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limit."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Frustrated,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Arjun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wishes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smarter.</a:t>
            </a:r>
            <a:endParaRPr sz="1400">
              <a:latin typeface="Arial"/>
              <a:cs typeface="Arial"/>
            </a:endParaRPr>
          </a:p>
          <a:p>
            <a:pPr marL="12700" marR="480059">
              <a:lnSpc>
                <a:spcPts val="151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Something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doesn’t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understands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his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context,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remembers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he’s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studying,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him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flashcards,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quizzes,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summaries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own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notes.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81911" y="423311"/>
            <a:ext cx="4888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01</a:t>
            </a:r>
            <a:r>
              <a:rPr sz="5400" spc="-15" dirty="0"/>
              <a:t> </a:t>
            </a:r>
            <a:r>
              <a:rPr sz="3600" dirty="0"/>
              <a:t>Problem</a:t>
            </a:r>
            <a:r>
              <a:rPr sz="3600" spc="-5" dirty="0"/>
              <a:t> </a:t>
            </a:r>
            <a:r>
              <a:rPr sz="3600" spc="-10" dirty="0"/>
              <a:t>Statement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40685" cy="5143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7227" y="0"/>
            <a:ext cx="2786772" cy="2459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695197"/>
            <a:ext cx="2591806" cy="244830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1150620" cy="1543050"/>
            <a:chOff x="0" y="0"/>
            <a:chExt cx="1150620" cy="154305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150556" cy="1542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471" y="425519"/>
              <a:ext cx="313769" cy="3130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279" y="1144799"/>
              <a:ext cx="157680" cy="1576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6025" y="108987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4">
                  <a:moveTo>
                    <a:pt x="184085" y="237078"/>
                  </a:moveTo>
                  <a:lnTo>
                    <a:pt x="82858" y="237078"/>
                  </a:lnTo>
                  <a:lnTo>
                    <a:pt x="83902" y="237599"/>
                  </a:lnTo>
                  <a:lnTo>
                    <a:pt x="94859" y="242285"/>
                  </a:lnTo>
                  <a:lnTo>
                    <a:pt x="96946" y="243339"/>
                  </a:lnTo>
                  <a:lnTo>
                    <a:pt x="97046" y="245422"/>
                  </a:lnTo>
                  <a:lnTo>
                    <a:pt x="98934" y="255328"/>
                  </a:lnTo>
                  <a:lnTo>
                    <a:pt x="99034" y="255849"/>
                  </a:lnTo>
                  <a:lnTo>
                    <a:pt x="99555" y="260027"/>
                  </a:lnTo>
                  <a:lnTo>
                    <a:pt x="133472" y="267317"/>
                  </a:lnTo>
                  <a:lnTo>
                    <a:pt x="139815" y="267130"/>
                  </a:lnTo>
                  <a:lnTo>
                    <a:pt x="167852" y="255849"/>
                  </a:lnTo>
                  <a:lnTo>
                    <a:pt x="167909" y="255328"/>
                  </a:lnTo>
                  <a:lnTo>
                    <a:pt x="169789" y="245943"/>
                  </a:lnTo>
                  <a:lnTo>
                    <a:pt x="169893" y="245422"/>
                  </a:lnTo>
                  <a:lnTo>
                    <a:pt x="169997" y="243339"/>
                  </a:lnTo>
                  <a:lnTo>
                    <a:pt x="171040" y="242285"/>
                  </a:lnTo>
                  <a:lnTo>
                    <a:pt x="172084" y="242285"/>
                  </a:lnTo>
                  <a:lnTo>
                    <a:pt x="183042" y="237599"/>
                  </a:lnTo>
                  <a:lnTo>
                    <a:pt x="184085" y="237078"/>
                  </a:lnTo>
                  <a:close/>
                </a:path>
                <a:path w="267334" h="267334">
                  <a:moveTo>
                    <a:pt x="66683" y="19616"/>
                  </a:moveTo>
                  <a:lnTo>
                    <a:pt x="63030" y="19616"/>
                  </a:lnTo>
                  <a:lnTo>
                    <a:pt x="60421" y="21191"/>
                  </a:lnTo>
                  <a:lnTo>
                    <a:pt x="30092" y="48691"/>
                  </a:lnTo>
                  <a:lnTo>
                    <a:pt x="22330" y="59253"/>
                  </a:lnTo>
                  <a:lnTo>
                    <a:pt x="19721" y="62898"/>
                  </a:lnTo>
                  <a:lnTo>
                    <a:pt x="19721" y="68118"/>
                  </a:lnTo>
                  <a:lnTo>
                    <a:pt x="22330" y="71775"/>
                  </a:lnTo>
                  <a:lnTo>
                    <a:pt x="28592" y="80640"/>
                  </a:lnTo>
                  <a:lnTo>
                    <a:pt x="29635" y="81681"/>
                  </a:lnTo>
                  <a:lnTo>
                    <a:pt x="29635" y="83243"/>
                  </a:lnTo>
                  <a:lnTo>
                    <a:pt x="29114" y="84285"/>
                  </a:lnTo>
                  <a:lnTo>
                    <a:pt x="24417" y="95232"/>
                  </a:lnTo>
                  <a:lnTo>
                    <a:pt x="24417" y="96273"/>
                  </a:lnTo>
                  <a:lnTo>
                    <a:pt x="23374" y="96794"/>
                  </a:lnTo>
                  <a:lnTo>
                    <a:pt x="21809" y="97328"/>
                  </a:lnTo>
                  <a:lnTo>
                    <a:pt x="5633" y="99931"/>
                  </a:lnTo>
                  <a:lnTo>
                    <a:pt x="3024" y="102535"/>
                  </a:lnTo>
                  <a:lnTo>
                    <a:pt x="2503" y="105659"/>
                  </a:lnTo>
                  <a:lnTo>
                    <a:pt x="1214" y="112404"/>
                  </a:lnTo>
                  <a:lnTo>
                    <a:pt x="415" y="119292"/>
                  </a:lnTo>
                  <a:lnTo>
                    <a:pt x="8" y="126276"/>
                  </a:lnTo>
                  <a:lnTo>
                    <a:pt x="0" y="139947"/>
                  </a:lnTo>
                  <a:lnTo>
                    <a:pt x="350" y="146538"/>
                  </a:lnTo>
                  <a:lnTo>
                    <a:pt x="11373" y="168244"/>
                  </a:lnTo>
                  <a:lnTo>
                    <a:pt x="22330" y="170327"/>
                  </a:lnTo>
                  <a:lnTo>
                    <a:pt x="23374" y="170327"/>
                  </a:lnTo>
                  <a:lnTo>
                    <a:pt x="24417" y="171369"/>
                  </a:lnTo>
                  <a:lnTo>
                    <a:pt x="24417" y="172410"/>
                  </a:lnTo>
                  <a:lnTo>
                    <a:pt x="27548" y="179712"/>
                  </a:lnTo>
                  <a:lnTo>
                    <a:pt x="29114" y="182849"/>
                  </a:lnTo>
                  <a:lnTo>
                    <a:pt x="29635" y="184411"/>
                  </a:lnTo>
                  <a:lnTo>
                    <a:pt x="29635" y="185453"/>
                  </a:lnTo>
                  <a:lnTo>
                    <a:pt x="29114" y="186494"/>
                  </a:lnTo>
                  <a:lnTo>
                    <a:pt x="22330" y="195359"/>
                  </a:lnTo>
                  <a:lnTo>
                    <a:pt x="19721" y="199004"/>
                  </a:lnTo>
                  <a:lnTo>
                    <a:pt x="19721" y="204223"/>
                  </a:lnTo>
                  <a:lnTo>
                    <a:pt x="22330" y="208402"/>
                  </a:lnTo>
                  <a:lnTo>
                    <a:pt x="49920" y="237950"/>
                  </a:lnTo>
                  <a:lnTo>
                    <a:pt x="63552" y="247505"/>
                  </a:lnTo>
                  <a:lnTo>
                    <a:pt x="67204" y="247505"/>
                  </a:lnTo>
                  <a:lnTo>
                    <a:pt x="69813" y="245943"/>
                  </a:lnTo>
                  <a:lnTo>
                    <a:pt x="80249" y="238120"/>
                  </a:lnTo>
                  <a:lnTo>
                    <a:pt x="81292" y="237078"/>
                  </a:lnTo>
                  <a:lnTo>
                    <a:pt x="217809" y="237078"/>
                  </a:lnTo>
                  <a:lnTo>
                    <a:pt x="222731" y="232891"/>
                  </a:lnTo>
                  <a:lnTo>
                    <a:pt x="227916" y="228214"/>
                  </a:lnTo>
                  <a:lnTo>
                    <a:pt x="228117" y="228000"/>
                  </a:lnTo>
                  <a:lnTo>
                    <a:pt x="137744" y="228000"/>
                  </a:lnTo>
                  <a:lnTo>
                    <a:pt x="114687" y="226131"/>
                  </a:lnTo>
                  <a:lnTo>
                    <a:pt x="113122" y="226131"/>
                  </a:lnTo>
                  <a:lnTo>
                    <a:pt x="88223" y="216783"/>
                  </a:lnTo>
                  <a:lnTo>
                    <a:pt x="66552" y="200248"/>
                  </a:lnTo>
                  <a:lnTo>
                    <a:pt x="50164" y="178532"/>
                  </a:lnTo>
                  <a:lnTo>
                    <a:pt x="41115" y="153639"/>
                  </a:lnTo>
                  <a:lnTo>
                    <a:pt x="40593" y="153119"/>
                  </a:lnTo>
                  <a:lnTo>
                    <a:pt x="40593" y="152077"/>
                  </a:lnTo>
                  <a:lnTo>
                    <a:pt x="39125" y="142913"/>
                  </a:lnTo>
                  <a:lnTo>
                    <a:pt x="38694" y="134608"/>
                  </a:lnTo>
                  <a:lnTo>
                    <a:pt x="38636" y="133502"/>
                  </a:lnTo>
                  <a:lnTo>
                    <a:pt x="39008" y="126276"/>
                  </a:lnTo>
                  <a:lnTo>
                    <a:pt x="39125" y="123993"/>
                  </a:lnTo>
                  <a:lnTo>
                    <a:pt x="40512" y="115057"/>
                  </a:lnTo>
                  <a:lnTo>
                    <a:pt x="40593" y="113482"/>
                  </a:lnTo>
                  <a:lnTo>
                    <a:pt x="41115" y="112961"/>
                  </a:lnTo>
                  <a:lnTo>
                    <a:pt x="58417" y="75447"/>
                  </a:lnTo>
                  <a:lnTo>
                    <a:pt x="88493" y="50372"/>
                  </a:lnTo>
                  <a:lnTo>
                    <a:pt x="125833" y="39414"/>
                  </a:lnTo>
                  <a:lnTo>
                    <a:pt x="228366" y="39414"/>
                  </a:lnTo>
                  <a:lnTo>
                    <a:pt x="227916" y="38920"/>
                  </a:lnTo>
                  <a:lnTo>
                    <a:pt x="222649" y="34021"/>
                  </a:lnTo>
                  <a:lnTo>
                    <a:pt x="217809" y="30056"/>
                  </a:lnTo>
                  <a:lnTo>
                    <a:pt x="81292" y="30056"/>
                  </a:lnTo>
                  <a:lnTo>
                    <a:pt x="80249" y="29014"/>
                  </a:lnTo>
                  <a:lnTo>
                    <a:pt x="69291" y="21712"/>
                  </a:lnTo>
                  <a:lnTo>
                    <a:pt x="66683" y="19616"/>
                  </a:lnTo>
                  <a:close/>
                </a:path>
                <a:path w="267334" h="267334">
                  <a:moveTo>
                    <a:pt x="217809" y="237078"/>
                  </a:moveTo>
                  <a:lnTo>
                    <a:pt x="185128" y="237078"/>
                  </a:lnTo>
                  <a:lnTo>
                    <a:pt x="186172" y="237599"/>
                  </a:lnTo>
                  <a:lnTo>
                    <a:pt x="197130" y="245422"/>
                  </a:lnTo>
                  <a:lnTo>
                    <a:pt x="199739" y="247505"/>
                  </a:lnTo>
                  <a:lnTo>
                    <a:pt x="203392" y="247505"/>
                  </a:lnTo>
                  <a:lnTo>
                    <a:pt x="206001" y="245943"/>
                  </a:lnTo>
                  <a:lnTo>
                    <a:pt x="211773" y="241851"/>
                  </a:lnTo>
                  <a:lnTo>
                    <a:pt x="217350" y="237469"/>
                  </a:lnTo>
                  <a:lnTo>
                    <a:pt x="217809" y="237078"/>
                  </a:lnTo>
                  <a:close/>
                </a:path>
                <a:path w="267334" h="267334">
                  <a:moveTo>
                    <a:pt x="228366" y="39414"/>
                  </a:moveTo>
                  <a:lnTo>
                    <a:pt x="125833" y="39414"/>
                  </a:lnTo>
                  <a:lnTo>
                    <a:pt x="164925" y="44250"/>
                  </a:lnTo>
                  <a:lnTo>
                    <a:pt x="200260" y="66555"/>
                  </a:lnTo>
                  <a:lnTo>
                    <a:pt x="209172" y="76884"/>
                  </a:lnTo>
                  <a:lnTo>
                    <a:pt x="216371" y="88191"/>
                  </a:lnTo>
                  <a:lnTo>
                    <a:pt x="221907" y="100283"/>
                  </a:lnTo>
                  <a:lnTo>
                    <a:pt x="225829" y="112961"/>
                  </a:lnTo>
                  <a:lnTo>
                    <a:pt x="225829" y="115057"/>
                  </a:lnTo>
                  <a:lnTo>
                    <a:pt x="227704" y="137656"/>
                  </a:lnTo>
                  <a:lnTo>
                    <a:pt x="214822" y="181494"/>
                  </a:lnTo>
                  <a:lnTo>
                    <a:pt x="181313" y="215126"/>
                  </a:lnTo>
                  <a:lnTo>
                    <a:pt x="137744" y="228000"/>
                  </a:lnTo>
                  <a:lnTo>
                    <a:pt x="228117" y="228000"/>
                  </a:lnTo>
                  <a:lnTo>
                    <a:pt x="247222" y="204223"/>
                  </a:lnTo>
                  <a:lnTo>
                    <a:pt x="247222" y="199004"/>
                  </a:lnTo>
                  <a:lnTo>
                    <a:pt x="244090" y="195359"/>
                  </a:lnTo>
                  <a:lnTo>
                    <a:pt x="237829" y="186494"/>
                  </a:lnTo>
                  <a:lnTo>
                    <a:pt x="237307" y="185453"/>
                  </a:lnTo>
                  <a:lnTo>
                    <a:pt x="236787" y="183891"/>
                  </a:lnTo>
                  <a:lnTo>
                    <a:pt x="237307" y="182849"/>
                  </a:lnTo>
                  <a:lnTo>
                    <a:pt x="239395" y="179192"/>
                  </a:lnTo>
                  <a:lnTo>
                    <a:pt x="240960" y="175547"/>
                  </a:lnTo>
                  <a:lnTo>
                    <a:pt x="242004" y="171889"/>
                  </a:lnTo>
                  <a:lnTo>
                    <a:pt x="242526" y="170848"/>
                  </a:lnTo>
                  <a:lnTo>
                    <a:pt x="243570" y="169806"/>
                  </a:lnTo>
                  <a:lnTo>
                    <a:pt x="244612" y="169806"/>
                  </a:lnTo>
                  <a:lnTo>
                    <a:pt x="260788" y="167203"/>
                  </a:lnTo>
                  <a:lnTo>
                    <a:pt x="263397" y="164587"/>
                  </a:lnTo>
                  <a:lnTo>
                    <a:pt x="264127" y="160161"/>
                  </a:lnTo>
                  <a:lnTo>
                    <a:pt x="266055" y="148084"/>
                  </a:lnTo>
                  <a:lnTo>
                    <a:pt x="266919" y="134608"/>
                  </a:lnTo>
                  <a:lnTo>
                    <a:pt x="266607" y="126276"/>
                  </a:lnTo>
                  <a:lnTo>
                    <a:pt x="266521" y="123993"/>
                  </a:lnTo>
                  <a:lnTo>
                    <a:pt x="266414" y="121132"/>
                  </a:lnTo>
                  <a:lnTo>
                    <a:pt x="264441" y="107754"/>
                  </a:lnTo>
                  <a:lnTo>
                    <a:pt x="263919" y="103055"/>
                  </a:lnTo>
                  <a:lnTo>
                    <a:pt x="260266" y="99410"/>
                  </a:lnTo>
                  <a:lnTo>
                    <a:pt x="255571" y="98890"/>
                  </a:lnTo>
                  <a:lnTo>
                    <a:pt x="244612" y="96794"/>
                  </a:lnTo>
                  <a:lnTo>
                    <a:pt x="243570" y="96794"/>
                  </a:lnTo>
                  <a:lnTo>
                    <a:pt x="242526" y="95753"/>
                  </a:lnTo>
                  <a:lnTo>
                    <a:pt x="242004" y="94711"/>
                  </a:lnTo>
                  <a:lnTo>
                    <a:pt x="237307" y="83764"/>
                  </a:lnTo>
                  <a:lnTo>
                    <a:pt x="236787" y="82723"/>
                  </a:lnTo>
                  <a:lnTo>
                    <a:pt x="236787" y="81160"/>
                  </a:lnTo>
                  <a:lnTo>
                    <a:pt x="237829" y="80640"/>
                  </a:lnTo>
                  <a:lnTo>
                    <a:pt x="244090" y="71242"/>
                  </a:lnTo>
                  <a:lnTo>
                    <a:pt x="246700" y="67597"/>
                  </a:lnTo>
                  <a:lnTo>
                    <a:pt x="246700" y="62377"/>
                  </a:lnTo>
                  <a:lnTo>
                    <a:pt x="244090" y="58732"/>
                  </a:lnTo>
                  <a:lnTo>
                    <a:pt x="240389" y="53435"/>
                  </a:lnTo>
                  <a:lnTo>
                    <a:pt x="236395" y="48431"/>
                  </a:lnTo>
                  <a:lnTo>
                    <a:pt x="232275" y="43706"/>
                  </a:lnTo>
                  <a:lnTo>
                    <a:pt x="228366" y="39414"/>
                  </a:lnTo>
                  <a:close/>
                </a:path>
                <a:path w="267334" h="267334">
                  <a:moveTo>
                    <a:pt x="133145" y="0"/>
                  </a:moveTo>
                  <a:lnTo>
                    <a:pt x="97113" y="21191"/>
                  </a:lnTo>
                  <a:lnTo>
                    <a:pt x="97030" y="21712"/>
                  </a:lnTo>
                  <a:lnTo>
                    <a:pt x="96946" y="22232"/>
                  </a:lnTo>
                  <a:lnTo>
                    <a:pt x="96425" y="23795"/>
                  </a:lnTo>
                  <a:lnTo>
                    <a:pt x="95903" y="24315"/>
                  </a:lnTo>
                  <a:lnTo>
                    <a:pt x="94337" y="24836"/>
                  </a:lnTo>
                  <a:lnTo>
                    <a:pt x="84594" y="29014"/>
                  </a:lnTo>
                  <a:lnTo>
                    <a:pt x="83128" y="29660"/>
                  </a:lnTo>
                  <a:lnTo>
                    <a:pt x="82336" y="30056"/>
                  </a:lnTo>
                  <a:lnTo>
                    <a:pt x="183563" y="30056"/>
                  </a:lnTo>
                  <a:lnTo>
                    <a:pt x="182771" y="29660"/>
                  </a:lnTo>
                  <a:lnTo>
                    <a:pt x="178867" y="27439"/>
                  </a:lnTo>
                  <a:lnTo>
                    <a:pt x="167387" y="9190"/>
                  </a:lnTo>
                  <a:lnTo>
                    <a:pt x="166867" y="6065"/>
                  </a:lnTo>
                  <a:lnTo>
                    <a:pt x="164257" y="3449"/>
                  </a:lnTo>
                  <a:lnTo>
                    <a:pt x="147258" y="659"/>
                  </a:lnTo>
                  <a:lnTo>
                    <a:pt x="133145" y="0"/>
                  </a:lnTo>
                  <a:close/>
                </a:path>
                <a:path w="267334" h="267334">
                  <a:moveTo>
                    <a:pt x="202870" y="19096"/>
                  </a:moveTo>
                  <a:lnTo>
                    <a:pt x="199218" y="19096"/>
                  </a:lnTo>
                  <a:lnTo>
                    <a:pt x="196608" y="21191"/>
                  </a:lnTo>
                  <a:lnTo>
                    <a:pt x="186172" y="29014"/>
                  </a:lnTo>
                  <a:lnTo>
                    <a:pt x="184751" y="29660"/>
                  </a:lnTo>
                  <a:lnTo>
                    <a:pt x="183563" y="30056"/>
                  </a:lnTo>
                  <a:lnTo>
                    <a:pt x="217809" y="30056"/>
                  </a:lnTo>
                  <a:lnTo>
                    <a:pt x="217327" y="29660"/>
                  </a:lnTo>
                  <a:lnTo>
                    <a:pt x="216480" y="29014"/>
                  </a:lnTo>
                  <a:lnTo>
                    <a:pt x="211431" y="25277"/>
                  </a:lnTo>
                  <a:lnTo>
                    <a:pt x="205479" y="21191"/>
                  </a:lnTo>
                  <a:lnTo>
                    <a:pt x="202870" y="19096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705638"/>
              <a:ext cx="235440" cy="24907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828" y="974521"/>
              <a:ext cx="152400" cy="132080"/>
            </a:xfrm>
            <a:custGeom>
              <a:avLst/>
              <a:gdLst/>
              <a:ahLst/>
              <a:cxnLst/>
              <a:rect l="l" t="t" r="r" b="b"/>
              <a:pathLst>
                <a:path w="152400" h="132080">
                  <a:moveTo>
                    <a:pt x="113411" y="79921"/>
                  </a:moveTo>
                  <a:lnTo>
                    <a:pt x="112623" y="79921"/>
                  </a:lnTo>
                  <a:lnTo>
                    <a:pt x="63728" y="79921"/>
                  </a:lnTo>
                  <a:lnTo>
                    <a:pt x="63728" y="106997"/>
                  </a:lnTo>
                  <a:lnTo>
                    <a:pt x="65646" y="116420"/>
                  </a:lnTo>
                  <a:lnTo>
                    <a:pt x="70904" y="124320"/>
                  </a:lnTo>
                  <a:lnTo>
                    <a:pt x="78790" y="129743"/>
                  </a:lnTo>
                  <a:lnTo>
                    <a:pt x="88569" y="131762"/>
                  </a:lnTo>
                  <a:lnTo>
                    <a:pt x="111074" y="131762"/>
                  </a:lnTo>
                  <a:lnTo>
                    <a:pt x="113411" y="128663"/>
                  </a:lnTo>
                  <a:lnTo>
                    <a:pt x="113411" y="79921"/>
                  </a:lnTo>
                  <a:close/>
                </a:path>
                <a:path w="152400" h="132080">
                  <a:moveTo>
                    <a:pt x="152285" y="0"/>
                  </a:moveTo>
                  <a:lnTo>
                    <a:pt x="145110" y="2514"/>
                  </a:lnTo>
                  <a:lnTo>
                    <a:pt x="137642" y="4203"/>
                  </a:lnTo>
                  <a:lnTo>
                    <a:pt x="129882" y="5168"/>
                  </a:lnTo>
                  <a:lnTo>
                    <a:pt x="121831" y="5473"/>
                  </a:lnTo>
                  <a:lnTo>
                    <a:pt x="0" y="5473"/>
                  </a:lnTo>
                  <a:lnTo>
                    <a:pt x="7531" y="25044"/>
                  </a:lnTo>
                  <a:lnTo>
                    <a:pt x="20993" y="40652"/>
                  </a:lnTo>
                  <a:lnTo>
                    <a:pt x="38989" y="50990"/>
                  </a:lnTo>
                  <a:lnTo>
                    <a:pt x="60134" y="54724"/>
                  </a:lnTo>
                  <a:lnTo>
                    <a:pt x="112458" y="54724"/>
                  </a:lnTo>
                  <a:lnTo>
                    <a:pt x="127901" y="51574"/>
                  </a:lnTo>
                  <a:lnTo>
                    <a:pt x="140576" y="43002"/>
                  </a:lnTo>
                  <a:lnTo>
                    <a:pt x="149136" y="30314"/>
                  </a:lnTo>
                  <a:lnTo>
                    <a:pt x="152285" y="14846"/>
                  </a:lnTo>
                  <a:lnTo>
                    <a:pt x="152285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427163" y="3805923"/>
            <a:ext cx="1717039" cy="1337945"/>
            <a:chOff x="7427163" y="3805923"/>
            <a:chExt cx="1717039" cy="133794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7163" y="3805923"/>
              <a:ext cx="1716836" cy="13375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86763" y="4198777"/>
              <a:ext cx="302396" cy="3031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61718" y="4218482"/>
              <a:ext cx="185760" cy="1864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22119" y="4191285"/>
              <a:ext cx="312420" cy="311785"/>
            </a:xfrm>
            <a:custGeom>
              <a:avLst/>
              <a:gdLst/>
              <a:ahLst/>
              <a:cxnLst/>
              <a:rect l="l" t="t" r="r" b="b"/>
              <a:pathLst>
                <a:path w="312420" h="311785">
                  <a:moveTo>
                    <a:pt x="8890" y="0"/>
                  </a:moveTo>
                  <a:lnTo>
                    <a:pt x="2764" y="2281"/>
                  </a:lnTo>
                  <a:lnTo>
                    <a:pt x="0" y="9124"/>
                  </a:lnTo>
                  <a:lnTo>
                    <a:pt x="0" y="307333"/>
                  </a:lnTo>
                  <a:lnTo>
                    <a:pt x="3647" y="311600"/>
                  </a:lnTo>
                  <a:lnTo>
                    <a:pt x="302121" y="311600"/>
                  </a:lnTo>
                  <a:lnTo>
                    <a:pt x="308960" y="308490"/>
                  </a:lnTo>
                  <a:lnTo>
                    <a:pt x="311240" y="302240"/>
                  </a:lnTo>
                  <a:lnTo>
                    <a:pt x="308960" y="296106"/>
                  </a:lnTo>
                  <a:lnTo>
                    <a:pt x="302121" y="293338"/>
                  </a:lnTo>
                  <a:lnTo>
                    <a:pt x="18236" y="293338"/>
                  </a:lnTo>
                  <a:lnTo>
                    <a:pt x="18236" y="272649"/>
                  </a:lnTo>
                  <a:lnTo>
                    <a:pt x="126441" y="272649"/>
                  </a:lnTo>
                  <a:lnTo>
                    <a:pt x="176059" y="264933"/>
                  </a:lnTo>
                  <a:lnTo>
                    <a:pt x="197343" y="254387"/>
                  </a:lnTo>
                  <a:lnTo>
                    <a:pt x="18236" y="254387"/>
                  </a:lnTo>
                  <a:lnTo>
                    <a:pt x="18236" y="9124"/>
                  </a:lnTo>
                  <a:lnTo>
                    <a:pt x="15130" y="2281"/>
                  </a:lnTo>
                  <a:lnTo>
                    <a:pt x="8890" y="0"/>
                  </a:lnTo>
                  <a:close/>
                </a:path>
                <a:path w="312420" h="311785">
                  <a:moveTo>
                    <a:pt x="311848" y="74860"/>
                  </a:moveTo>
                  <a:lnTo>
                    <a:pt x="272943" y="74860"/>
                  </a:lnTo>
                  <a:lnTo>
                    <a:pt x="270549" y="116790"/>
                  </a:lnTo>
                  <a:lnTo>
                    <a:pt x="270511" y="117455"/>
                  </a:lnTo>
                  <a:lnTo>
                    <a:pt x="261480" y="161142"/>
                  </a:lnTo>
                  <a:lnTo>
                    <a:pt x="240282" y="198782"/>
                  </a:lnTo>
                  <a:lnTo>
                    <a:pt x="209192" y="228272"/>
                  </a:lnTo>
                  <a:lnTo>
                    <a:pt x="170486" y="247508"/>
                  </a:lnTo>
                  <a:lnTo>
                    <a:pt x="126441" y="254387"/>
                  </a:lnTo>
                  <a:lnTo>
                    <a:pt x="197343" y="254387"/>
                  </a:lnTo>
                  <a:lnTo>
                    <a:pt x="254638" y="210209"/>
                  </a:lnTo>
                  <a:lnTo>
                    <a:pt x="278521" y="167875"/>
                  </a:lnTo>
                  <a:lnTo>
                    <a:pt x="288748" y="118675"/>
                  </a:lnTo>
                  <a:lnTo>
                    <a:pt x="291078" y="77285"/>
                  </a:lnTo>
                  <a:lnTo>
                    <a:pt x="291180" y="75469"/>
                  </a:lnTo>
                  <a:lnTo>
                    <a:pt x="311848" y="75469"/>
                  </a:lnTo>
                  <a:lnTo>
                    <a:pt x="311848" y="74860"/>
                  </a:lnTo>
                  <a:close/>
                </a:path>
                <a:path w="312420" h="311785">
                  <a:moveTo>
                    <a:pt x="311848" y="75469"/>
                  </a:moveTo>
                  <a:lnTo>
                    <a:pt x="291180" y="75469"/>
                  </a:lnTo>
                  <a:lnTo>
                    <a:pt x="294832" y="79730"/>
                  </a:lnTo>
                  <a:lnTo>
                    <a:pt x="296650" y="82162"/>
                  </a:lnTo>
                  <a:lnTo>
                    <a:pt x="299082" y="82772"/>
                  </a:lnTo>
                  <a:lnTo>
                    <a:pt x="303945" y="82772"/>
                  </a:lnTo>
                  <a:lnTo>
                    <a:pt x="306377" y="82162"/>
                  </a:lnTo>
                  <a:lnTo>
                    <a:pt x="307592" y="80333"/>
                  </a:lnTo>
                  <a:lnTo>
                    <a:pt x="311848" y="77285"/>
                  </a:lnTo>
                  <a:lnTo>
                    <a:pt x="311848" y="75469"/>
                  </a:lnTo>
                  <a:close/>
                </a:path>
                <a:path w="312420" h="311785">
                  <a:moveTo>
                    <a:pt x="280845" y="42602"/>
                  </a:moveTo>
                  <a:lnTo>
                    <a:pt x="277199" y="46259"/>
                  </a:lnTo>
                  <a:lnTo>
                    <a:pt x="257746" y="63900"/>
                  </a:lnTo>
                  <a:lnTo>
                    <a:pt x="254773" y="70699"/>
                  </a:lnTo>
                  <a:lnTo>
                    <a:pt x="257214" y="76755"/>
                  </a:lnTo>
                  <a:lnTo>
                    <a:pt x="262960" y="79730"/>
                  </a:lnTo>
                  <a:lnTo>
                    <a:pt x="269904" y="77285"/>
                  </a:lnTo>
                  <a:lnTo>
                    <a:pt x="272943" y="74860"/>
                  </a:lnTo>
                  <a:lnTo>
                    <a:pt x="311848" y="74860"/>
                  </a:lnTo>
                  <a:lnTo>
                    <a:pt x="311848" y="71202"/>
                  </a:lnTo>
                  <a:lnTo>
                    <a:pt x="308809" y="67557"/>
                  </a:lnTo>
                  <a:lnTo>
                    <a:pt x="289963" y="46856"/>
                  </a:lnTo>
                  <a:lnTo>
                    <a:pt x="286924" y="43821"/>
                  </a:lnTo>
                  <a:lnTo>
                    <a:pt x="280845" y="42602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8163" y="4710239"/>
              <a:ext cx="405353" cy="4050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760051" y="1676552"/>
            <a:ext cx="608012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400" spc="-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That’s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SmartBuddy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in.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personalized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companion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that: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sz="1400" dirty="0">
                <a:solidFill>
                  <a:srgbClr val="FFFFFF"/>
                </a:solidFill>
                <a:latin typeface="Segoe UI Symbol"/>
                <a:cs typeface="Segoe UI Symbol"/>
              </a:rPr>
              <a:t>🗣</a:t>
            </a:r>
            <a:r>
              <a:rPr sz="14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Talks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tutor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sz="1400" spc="560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z="14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Remembers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sz="1400" spc="509" dirty="0">
                <a:solidFill>
                  <a:srgbClr val="FFFFFF"/>
                </a:solidFill>
                <a:latin typeface="Segoe UI Symbol"/>
                <a:cs typeface="Segoe UI Symbol"/>
              </a:rPr>
              <a:t>🃏</a:t>
            </a:r>
            <a:r>
              <a:rPr sz="14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Auto-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generates flashcards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 quizzes from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notes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10"/>
              </a:lnSpc>
            </a:pPr>
            <a:r>
              <a:rPr sz="1400" spc="360" dirty="0">
                <a:solidFill>
                  <a:srgbClr val="FFFFFF"/>
                </a:solidFill>
                <a:latin typeface="Segoe UI Symbol"/>
                <a:cs typeface="Segoe UI Symbol"/>
              </a:rPr>
              <a:t>🎤</a:t>
            </a:r>
            <a:r>
              <a:rPr sz="14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Lets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notes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turn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points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Now,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Arjun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doesn’t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feel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alone.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He’s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got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SmartBuddy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partner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who’s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ready,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never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forgets,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adapts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needs.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876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01</a:t>
            </a:r>
            <a:r>
              <a:rPr sz="5400" spc="-500" dirty="0"/>
              <a:t> </a:t>
            </a:r>
            <a:r>
              <a:rPr sz="3600" dirty="0"/>
              <a:t>Problem </a:t>
            </a:r>
            <a:r>
              <a:rPr sz="3600" spc="-10" dirty="0"/>
              <a:t>Statement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139" y="163504"/>
            <a:ext cx="8731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5" dirty="0">
                <a:solidFill>
                  <a:srgbClr val="8FDCF7"/>
                </a:solidFill>
                <a:latin typeface="Arial"/>
                <a:cs typeface="Arial"/>
              </a:rPr>
              <a:t>02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139" y="1086766"/>
            <a:ext cx="45764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FEASIBILITY</a:t>
            </a:r>
            <a:r>
              <a:rPr sz="2700" spc="-75" dirty="0"/>
              <a:t> </a:t>
            </a:r>
            <a:r>
              <a:rPr sz="2700" dirty="0"/>
              <a:t>AND</a:t>
            </a:r>
            <a:r>
              <a:rPr sz="2700" spc="-75" dirty="0"/>
              <a:t> </a:t>
            </a:r>
            <a:r>
              <a:rPr sz="2700" spc="-10" dirty="0"/>
              <a:t>VIABILITY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612140" y="1763102"/>
            <a:ext cx="1911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200" b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b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r>
              <a:rPr sz="1200" b="1" spc="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YES</a:t>
            </a:r>
            <a:r>
              <a:rPr sz="1200" b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endParaRPr sz="10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737" y="2011426"/>
            <a:ext cx="2941320" cy="25590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615"/>
              </a:spcBef>
            </a:pPr>
            <a:r>
              <a:rPr sz="1000" spc="-13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000" spc="-15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Readily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Available:</a:t>
            </a:r>
            <a:endParaRPr sz="1000">
              <a:latin typeface="Arial"/>
              <a:cs typeface="Arial"/>
            </a:endParaRPr>
          </a:p>
          <a:p>
            <a:pPr marL="249554" marR="471805" indent="109220">
              <a:lnSpc>
                <a:spcPct val="100000"/>
              </a:lnSpc>
              <a:buFont typeface="Segoe UI Symbol"/>
              <a:buChar char="‣"/>
              <a:tabLst>
                <a:tab pos="35877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Python,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Streamlit,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FAISS,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DeepSeek,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Transformers</a:t>
            </a:r>
            <a:endParaRPr sz="100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1000"/>
              </a:spcBef>
            </a:pPr>
            <a:r>
              <a:rPr sz="1000" spc="-13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000" spc="-16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Dev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Team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249554" marR="356235" indent="109220">
              <a:lnSpc>
                <a:spcPct val="100000"/>
              </a:lnSpc>
              <a:buFont typeface="Segoe UI Symbol"/>
              <a:buChar char="‣"/>
              <a:tabLst>
                <a:tab pos="35877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MVP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achievable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1–2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weeks</a:t>
            </a:r>
            <a:endParaRPr sz="1000">
              <a:latin typeface="Arial"/>
              <a:cs typeface="Arial"/>
            </a:endParaRPr>
          </a:p>
          <a:p>
            <a:pPr marL="249554">
              <a:lnSpc>
                <a:spcPct val="100000"/>
              </a:lnSpc>
              <a:spcBef>
                <a:spcPts val="1000"/>
              </a:spcBef>
            </a:pPr>
            <a:r>
              <a:rPr sz="1000" spc="-13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000" spc="-15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1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Integration:</a:t>
            </a:r>
            <a:endParaRPr sz="1000">
              <a:latin typeface="Arial"/>
              <a:cs typeface="Arial"/>
            </a:endParaRPr>
          </a:p>
          <a:p>
            <a:pPr marL="249554" marR="1039494" indent="109220">
              <a:lnSpc>
                <a:spcPct val="100000"/>
              </a:lnSpc>
              <a:buFont typeface="Segoe UI Symbol"/>
              <a:buChar char="‣"/>
              <a:tabLst>
                <a:tab pos="35877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supported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SpeechRecognition,</a:t>
            </a:r>
            <a:r>
              <a:rPr sz="10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PyAudio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737" y="2011426"/>
            <a:ext cx="2940735" cy="25588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12094" y="1450174"/>
            <a:ext cx="4076065" cy="3383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1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100" spc="285" dirty="0">
                <a:solidFill>
                  <a:srgbClr val="FFFFFF"/>
                </a:solidFill>
                <a:latin typeface="Segoe UI Symbol"/>
                <a:cs typeface="Segoe UI Symbol"/>
              </a:rPr>
              <a:t>💡</a:t>
            </a:r>
            <a:r>
              <a:rPr sz="1100" spc="-8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Viability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-15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100" spc="-1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Demand:</a:t>
            </a:r>
            <a:endParaRPr sz="1100">
              <a:latin typeface="Arial"/>
              <a:cs typeface="Arial"/>
            </a:endParaRPr>
          </a:p>
          <a:p>
            <a:pPr marL="210820" indent="-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500M+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actively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EdTech</a:t>
            </a:r>
            <a:endParaRPr sz="1100">
              <a:latin typeface="Arial"/>
              <a:cs typeface="Arial"/>
            </a:endParaRPr>
          </a:p>
          <a:p>
            <a:pPr marL="90805" marR="168910" indent="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Rise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companions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ChatGPT,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Duolingo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Max)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-15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100" spc="-1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Retention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Potential:</a:t>
            </a:r>
            <a:endParaRPr sz="1100">
              <a:latin typeface="Arial"/>
              <a:cs typeface="Arial"/>
            </a:endParaRPr>
          </a:p>
          <a:p>
            <a:pPr marL="210820" indent="-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Contextual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encourages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long-term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1100">
              <a:latin typeface="Arial"/>
              <a:cs typeface="Arial"/>
            </a:endParaRPr>
          </a:p>
          <a:p>
            <a:pPr marL="210820" indent="-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Daily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revision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helpers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flashcards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-15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100" spc="-1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Monetization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Pathways:</a:t>
            </a:r>
            <a:endParaRPr sz="1100">
              <a:latin typeface="Arial"/>
              <a:cs typeface="Arial"/>
            </a:endParaRPr>
          </a:p>
          <a:p>
            <a:pPr marL="210820" indent="-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Freemium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(basic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vs.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features)</a:t>
            </a:r>
            <a:endParaRPr sz="1100">
              <a:latin typeface="Arial"/>
              <a:cs typeface="Arial"/>
            </a:endParaRPr>
          </a:p>
          <a:p>
            <a:pPr marL="210820" indent="-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Institutional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licensing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colleges/schools</a:t>
            </a:r>
            <a:endParaRPr sz="11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100" spc="-150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100" spc="-16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Cost:</a:t>
            </a:r>
            <a:endParaRPr sz="1100">
              <a:latin typeface="Arial"/>
              <a:cs typeface="Arial"/>
            </a:endParaRPr>
          </a:p>
          <a:p>
            <a:pPr marL="210820" indent="-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lightweight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caching</a:t>
            </a:r>
            <a:endParaRPr sz="1100">
              <a:latin typeface="Arial"/>
              <a:cs typeface="Arial"/>
            </a:endParaRPr>
          </a:p>
          <a:p>
            <a:pPr marL="210820" indent="-120014">
              <a:lnSpc>
                <a:spcPct val="100000"/>
              </a:lnSpc>
              <a:buFont typeface="Segoe UI Symbol"/>
              <a:buChar char="‣"/>
              <a:tabLst>
                <a:tab pos="210820" algn="l"/>
              </a:tabLst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scale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gradually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adoption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2094" y="1450174"/>
            <a:ext cx="4075811" cy="3382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8988" y="0"/>
            <a:ext cx="2655011" cy="5143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21987" cy="194553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748270" y="0"/>
            <a:ext cx="1395730" cy="1305560"/>
            <a:chOff x="7748270" y="0"/>
            <a:chExt cx="1395730" cy="13055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48270" y="0"/>
              <a:ext cx="1395729" cy="12571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9092" y="1002331"/>
              <a:ext cx="302752" cy="3031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3114" y="406800"/>
              <a:ext cx="209880" cy="2098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57286" y="334289"/>
              <a:ext cx="888365" cy="683260"/>
            </a:xfrm>
            <a:custGeom>
              <a:avLst/>
              <a:gdLst/>
              <a:ahLst/>
              <a:cxnLst/>
              <a:rect l="l" t="t" r="r" b="b"/>
              <a:pathLst>
                <a:path w="888365" h="683260">
                  <a:moveTo>
                    <a:pt x="269951" y="636993"/>
                  </a:moveTo>
                  <a:lnTo>
                    <a:pt x="225679" y="636993"/>
                  </a:lnTo>
                  <a:lnTo>
                    <a:pt x="225679" y="661060"/>
                  </a:lnTo>
                  <a:lnTo>
                    <a:pt x="227380" y="669442"/>
                  </a:lnTo>
                  <a:lnTo>
                    <a:pt x="232067" y="676452"/>
                  </a:lnTo>
                  <a:lnTo>
                    <a:pt x="239102" y="681278"/>
                  </a:lnTo>
                  <a:lnTo>
                    <a:pt x="247815" y="683069"/>
                  </a:lnTo>
                  <a:lnTo>
                    <a:pt x="267881" y="683069"/>
                  </a:lnTo>
                  <a:lnTo>
                    <a:pt x="269951" y="680326"/>
                  </a:lnTo>
                  <a:lnTo>
                    <a:pt x="269951" y="636993"/>
                  </a:lnTo>
                  <a:close/>
                </a:path>
                <a:path w="888365" h="683260">
                  <a:moveTo>
                    <a:pt x="331876" y="493331"/>
                  </a:moveTo>
                  <a:lnTo>
                    <a:pt x="315188" y="454533"/>
                  </a:lnTo>
                  <a:lnTo>
                    <a:pt x="297865" y="443420"/>
                  </a:lnTo>
                  <a:lnTo>
                    <a:pt x="295795" y="437883"/>
                  </a:lnTo>
                  <a:lnTo>
                    <a:pt x="297865" y="432333"/>
                  </a:lnTo>
                  <a:lnTo>
                    <a:pt x="300901" y="406742"/>
                  </a:lnTo>
                  <a:lnTo>
                    <a:pt x="291973" y="383565"/>
                  </a:lnTo>
                  <a:lnTo>
                    <a:pt x="273672" y="366750"/>
                  </a:lnTo>
                  <a:lnTo>
                    <a:pt x="248602" y="360260"/>
                  </a:lnTo>
                  <a:lnTo>
                    <a:pt x="241668" y="359562"/>
                  </a:lnTo>
                  <a:lnTo>
                    <a:pt x="234721" y="360959"/>
                  </a:lnTo>
                  <a:lnTo>
                    <a:pt x="222237" y="365810"/>
                  </a:lnTo>
                  <a:lnTo>
                    <a:pt x="215988" y="363728"/>
                  </a:lnTo>
                  <a:lnTo>
                    <a:pt x="213906" y="358178"/>
                  </a:lnTo>
                  <a:lnTo>
                    <a:pt x="193548" y="335076"/>
                  </a:lnTo>
                  <a:lnTo>
                    <a:pt x="165595" y="327164"/>
                  </a:lnTo>
                  <a:lnTo>
                    <a:pt x="137490" y="334594"/>
                  </a:lnTo>
                  <a:lnTo>
                    <a:pt x="116751" y="357492"/>
                  </a:lnTo>
                  <a:lnTo>
                    <a:pt x="114668" y="363029"/>
                  </a:lnTo>
                  <a:lnTo>
                    <a:pt x="108432" y="365112"/>
                  </a:lnTo>
                  <a:lnTo>
                    <a:pt x="97320" y="360959"/>
                  </a:lnTo>
                  <a:lnTo>
                    <a:pt x="90385" y="360260"/>
                  </a:lnTo>
                  <a:lnTo>
                    <a:pt x="84137" y="360260"/>
                  </a:lnTo>
                  <a:lnTo>
                    <a:pt x="63601" y="364502"/>
                  </a:lnTo>
                  <a:lnTo>
                    <a:pt x="46837" y="376021"/>
                  </a:lnTo>
                  <a:lnTo>
                    <a:pt x="35547" y="393001"/>
                  </a:lnTo>
                  <a:lnTo>
                    <a:pt x="31394" y="413626"/>
                  </a:lnTo>
                  <a:lnTo>
                    <a:pt x="31394" y="419862"/>
                  </a:lnTo>
                  <a:lnTo>
                    <a:pt x="32791" y="426097"/>
                  </a:lnTo>
                  <a:lnTo>
                    <a:pt x="36957" y="437883"/>
                  </a:lnTo>
                  <a:lnTo>
                    <a:pt x="34175" y="444119"/>
                  </a:lnTo>
                  <a:lnTo>
                    <a:pt x="29324" y="446201"/>
                  </a:lnTo>
                  <a:lnTo>
                    <a:pt x="2946" y="473036"/>
                  </a:lnTo>
                  <a:lnTo>
                    <a:pt x="0" y="506488"/>
                  </a:lnTo>
                  <a:lnTo>
                    <a:pt x="17602" y="535279"/>
                  </a:lnTo>
                  <a:lnTo>
                    <a:pt x="52908" y="548081"/>
                  </a:lnTo>
                  <a:lnTo>
                    <a:pt x="100101" y="548081"/>
                  </a:lnTo>
                  <a:lnTo>
                    <a:pt x="136791" y="531914"/>
                  </a:lnTo>
                  <a:lnTo>
                    <a:pt x="149021" y="498868"/>
                  </a:lnTo>
                  <a:lnTo>
                    <a:pt x="136791" y="465823"/>
                  </a:lnTo>
                  <a:lnTo>
                    <a:pt x="100101" y="449668"/>
                  </a:lnTo>
                  <a:lnTo>
                    <a:pt x="93853" y="449668"/>
                  </a:lnTo>
                  <a:lnTo>
                    <a:pt x="89001" y="444817"/>
                  </a:lnTo>
                  <a:lnTo>
                    <a:pt x="89001" y="432333"/>
                  </a:lnTo>
                  <a:lnTo>
                    <a:pt x="93853" y="427482"/>
                  </a:lnTo>
                  <a:lnTo>
                    <a:pt x="100101" y="427482"/>
                  </a:lnTo>
                  <a:lnTo>
                    <a:pt x="125298" y="432130"/>
                  </a:lnTo>
                  <a:lnTo>
                    <a:pt x="146596" y="444893"/>
                  </a:lnTo>
                  <a:lnTo>
                    <a:pt x="162166" y="464032"/>
                  </a:lnTo>
                  <a:lnTo>
                    <a:pt x="170192" y="487781"/>
                  </a:lnTo>
                  <a:lnTo>
                    <a:pt x="222237" y="487781"/>
                  </a:lnTo>
                  <a:lnTo>
                    <a:pt x="229146" y="486333"/>
                  </a:lnTo>
                  <a:lnTo>
                    <a:pt x="234899" y="482409"/>
                  </a:lnTo>
                  <a:lnTo>
                    <a:pt x="238823" y="476669"/>
                  </a:lnTo>
                  <a:lnTo>
                    <a:pt x="240271" y="469760"/>
                  </a:lnTo>
                  <a:lnTo>
                    <a:pt x="238823" y="462851"/>
                  </a:lnTo>
                  <a:lnTo>
                    <a:pt x="234899" y="457111"/>
                  </a:lnTo>
                  <a:lnTo>
                    <a:pt x="229146" y="453186"/>
                  </a:lnTo>
                  <a:lnTo>
                    <a:pt x="222237" y="451739"/>
                  </a:lnTo>
                  <a:lnTo>
                    <a:pt x="214033" y="448081"/>
                  </a:lnTo>
                  <a:lnTo>
                    <a:pt x="211302" y="440651"/>
                  </a:lnTo>
                  <a:lnTo>
                    <a:pt x="214033" y="433222"/>
                  </a:lnTo>
                  <a:lnTo>
                    <a:pt x="222237" y="429564"/>
                  </a:lnTo>
                  <a:lnTo>
                    <a:pt x="252285" y="442709"/>
                  </a:lnTo>
                  <a:lnTo>
                    <a:pt x="262305" y="469760"/>
                  </a:lnTo>
                  <a:lnTo>
                    <a:pt x="252285" y="496811"/>
                  </a:lnTo>
                  <a:lnTo>
                    <a:pt x="222237" y="509955"/>
                  </a:lnTo>
                  <a:lnTo>
                    <a:pt x="170192" y="509955"/>
                  </a:lnTo>
                  <a:lnTo>
                    <a:pt x="167741" y="520585"/>
                  </a:lnTo>
                  <a:lnTo>
                    <a:pt x="163677" y="530580"/>
                  </a:lnTo>
                  <a:lnTo>
                    <a:pt x="158178" y="539775"/>
                  </a:lnTo>
                  <a:lnTo>
                    <a:pt x="151447" y="548081"/>
                  </a:lnTo>
                  <a:lnTo>
                    <a:pt x="277050" y="548081"/>
                  </a:lnTo>
                  <a:lnTo>
                    <a:pt x="315912" y="532142"/>
                  </a:lnTo>
                  <a:lnTo>
                    <a:pt x="330847" y="504075"/>
                  </a:lnTo>
                  <a:lnTo>
                    <a:pt x="331876" y="493331"/>
                  </a:lnTo>
                  <a:close/>
                </a:path>
                <a:path w="888365" h="683260">
                  <a:moveTo>
                    <a:pt x="888301" y="178993"/>
                  </a:moveTo>
                  <a:lnTo>
                    <a:pt x="887641" y="161074"/>
                  </a:lnTo>
                  <a:lnTo>
                    <a:pt x="885012" y="143294"/>
                  </a:lnTo>
                  <a:lnTo>
                    <a:pt x="884326" y="137045"/>
                  </a:lnTo>
                  <a:lnTo>
                    <a:pt x="879475" y="132194"/>
                  </a:lnTo>
                  <a:lnTo>
                    <a:pt x="873239" y="131495"/>
                  </a:lnTo>
                  <a:lnTo>
                    <a:pt x="858697" y="128727"/>
                  </a:lnTo>
                  <a:lnTo>
                    <a:pt x="857313" y="128727"/>
                  </a:lnTo>
                  <a:lnTo>
                    <a:pt x="855929" y="127342"/>
                  </a:lnTo>
                  <a:lnTo>
                    <a:pt x="855230" y="125958"/>
                  </a:lnTo>
                  <a:lnTo>
                    <a:pt x="848995" y="111391"/>
                  </a:lnTo>
                  <a:lnTo>
                    <a:pt x="848309" y="110007"/>
                  </a:lnTo>
                  <a:lnTo>
                    <a:pt x="848309" y="107924"/>
                  </a:lnTo>
                  <a:lnTo>
                    <a:pt x="849693" y="107226"/>
                  </a:lnTo>
                  <a:lnTo>
                    <a:pt x="857999" y="94754"/>
                  </a:lnTo>
                  <a:lnTo>
                    <a:pt x="861466" y="89890"/>
                  </a:lnTo>
                  <a:lnTo>
                    <a:pt x="861466" y="82956"/>
                  </a:lnTo>
                  <a:lnTo>
                    <a:pt x="857999" y="78105"/>
                  </a:lnTo>
                  <a:lnTo>
                    <a:pt x="853084" y="71056"/>
                  </a:lnTo>
                  <a:lnTo>
                    <a:pt x="836244" y="51498"/>
                  </a:lnTo>
                  <a:lnTo>
                    <a:pt x="836244" y="183045"/>
                  </a:lnTo>
                  <a:lnTo>
                    <a:pt x="831329" y="212979"/>
                  </a:lnTo>
                  <a:lnTo>
                    <a:pt x="799820" y="266725"/>
                  </a:lnTo>
                  <a:lnTo>
                    <a:pt x="746658" y="298259"/>
                  </a:lnTo>
                  <a:lnTo>
                    <a:pt x="716826" y="303187"/>
                  </a:lnTo>
                  <a:lnTo>
                    <a:pt x="686219" y="300697"/>
                  </a:lnTo>
                  <a:lnTo>
                    <a:pt x="684136" y="300697"/>
                  </a:lnTo>
                  <a:lnTo>
                    <a:pt x="651078" y="288264"/>
                  </a:lnTo>
                  <a:lnTo>
                    <a:pt x="622312" y="266280"/>
                  </a:lnTo>
                  <a:lnTo>
                    <a:pt x="600557" y="237413"/>
                  </a:lnTo>
                  <a:lnTo>
                    <a:pt x="588543" y="204317"/>
                  </a:lnTo>
                  <a:lnTo>
                    <a:pt x="587857" y="203619"/>
                  </a:lnTo>
                  <a:lnTo>
                    <a:pt x="587857" y="202234"/>
                  </a:lnTo>
                  <a:lnTo>
                    <a:pt x="585901" y="190042"/>
                  </a:lnTo>
                  <a:lnTo>
                    <a:pt x="585330" y="178993"/>
                  </a:lnTo>
                  <a:lnTo>
                    <a:pt x="585266" y="177266"/>
                  </a:lnTo>
                  <a:lnTo>
                    <a:pt x="585901" y="164871"/>
                  </a:lnTo>
                  <a:lnTo>
                    <a:pt x="587743" y="152996"/>
                  </a:lnTo>
                  <a:lnTo>
                    <a:pt x="587857" y="150914"/>
                  </a:lnTo>
                  <a:lnTo>
                    <a:pt x="588543" y="150228"/>
                  </a:lnTo>
                  <a:lnTo>
                    <a:pt x="606310" y="107556"/>
                  </a:lnTo>
                  <a:lnTo>
                    <a:pt x="636701" y="76123"/>
                  </a:lnTo>
                  <a:lnTo>
                    <a:pt x="675474" y="57213"/>
                  </a:lnTo>
                  <a:lnTo>
                    <a:pt x="718413" y="52108"/>
                  </a:lnTo>
                  <a:lnTo>
                    <a:pt x="761276" y="62103"/>
                  </a:lnTo>
                  <a:lnTo>
                    <a:pt x="799820" y="88506"/>
                  </a:lnTo>
                  <a:lnTo>
                    <a:pt x="828548" y="133362"/>
                  </a:lnTo>
                  <a:lnTo>
                    <a:pt x="833755" y="150228"/>
                  </a:lnTo>
                  <a:lnTo>
                    <a:pt x="833755" y="152996"/>
                  </a:lnTo>
                  <a:lnTo>
                    <a:pt x="836244" y="183045"/>
                  </a:lnTo>
                  <a:lnTo>
                    <a:pt x="836244" y="51498"/>
                  </a:lnTo>
                  <a:lnTo>
                    <a:pt x="829538" y="45237"/>
                  </a:lnTo>
                  <a:lnTo>
                    <a:pt x="823112" y="39966"/>
                  </a:lnTo>
                  <a:lnTo>
                    <a:pt x="822261" y="39268"/>
                  </a:lnTo>
                  <a:lnTo>
                    <a:pt x="814641" y="33616"/>
                  </a:lnTo>
                  <a:lnTo>
                    <a:pt x="806742" y="28181"/>
                  </a:lnTo>
                  <a:lnTo>
                    <a:pt x="803275" y="25400"/>
                  </a:lnTo>
                  <a:lnTo>
                    <a:pt x="798436" y="25400"/>
                  </a:lnTo>
                  <a:lnTo>
                    <a:pt x="794969" y="28181"/>
                  </a:lnTo>
                  <a:lnTo>
                    <a:pt x="781113" y="38582"/>
                  </a:lnTo>
                  <a:lnTo>
                    <a:pt x="779729" y="39268"/>
                  </a:lnTo>
                  <a:lnTo>
                    <a:pt x="777646" y="39966"/>
                  </a:lnTo>
                  <a:lnTo>
                    <a:pt x="776262" y="39268"/>
                  </a:lnTo>
                  <a:lnTo>
                    <a:pt x="771410" y="36499"/>
                  </a:lnTo>
                  <a:lnTo>
                    <a:pt x="766572" y="35115"/>
                  </a:lnTo>
                  <a:lnTo>
                    <a:pt x="761720" y="33032"/>
                  </a:lnTo>
                  <a:lnTo>
                    <a:pt x="760336" y="32334"/>
                  </a:lnTo>
                  <a:lnTo>
                    <a:pt x="758952" y="29565"/>
                  </a:lnTo>
                  <a:lnTo>
                    <a:pt x="756183" y="12230"/>
                  </a:lnTo>
                  <a:lnTo>
                    <a:pt x="755484" y="8064"/>
                  </a:lnTo>
                  <a:lnTo>
                    <a:pt x="752017" y="4597"/>
                  </a:lnTo>
                  <a:lnTo>
                    <a:pt x="729449" y="889"/>
                  </a:lnTo>
                  <a:lnTo>
                    <a:pt x="710717" y="0"/>
                  </a:lnTo>
                  <a:lnTo>
                    <a:pt x="691857" y="1079"/>
                  </a:lnTo>
                  <a:lnTo>
                    <a:pt x="662889" y="28181"/>
                  </a:lnTo>
                  <a:lnTo>
                    <a:pt x="662774" y="28867"/>
                  </a:lnTo>
                  <a:lnTo>
                    <a:pt x="662660" y="29565"/>
                  </a:lnTo>
                  <a:lnTo>
                    <a:pt x="661974" y="31648"/>
                  </a:lnTo>
                  <a:lnTo>
                    <a:pt x="661276" y="32334"/>
                  </a:lnTo>
                  <a:lnTo>
                    <a:pt x="659206" y="33032"/>
                  </a:lnTo>
                  <a:lnTo>
                    <a:pt x="644652" y="39268"/>
                  </a:lnTo>
                  <a:lnTo>
                    <a:pt x="643267" y="39966"/>
                  </a:lnTo>
                  <a:lnTo>
                    <a:pt x="641883" y="39966"/>
                  </a:lnTo>
                  <a:lnTo>
                    <a:pt x="640499" y="38582"/>
                  </a:lnTo>
                  <a:lnTo>
                    <a:pt x="625957" y="28867"/>
                  </a:lnTo>
                  <a:lnTo>
                    <a:pt x="622490" y="26098"/>
                  </a:lnTo>
                  <a:lnTo>
                    <a:pt x="617639" y="26098"/>
                  </a:lnTo>
                  <a:lnTo>
                    <a:pt x="585774" y="51752"/>
                  </a:lnTo>
                  <a:lnTo>
                    <a:pt x="563613" y="78803"/>
                  </a:lnTo>
                  <a:lnTo>
                    <a:pt x="560146" y="83654"/>
                  </a:lnTo>
                  <a:lnTo>
                    <a:pt x="560146" y="90589"/>
                  </a:lnTo>
                  <a:lnTo>
                    <a:pt x="563613" y="95440"/>
                  </a:lnTo>
                  <a:lnTo>
                    <a:pt x="571919" y="107226"/>
                  </a:lnTo>
                  <a:lnTo>
                    <a:pt x="573303" y="108623"/>
                  </a:lnTo>
                  <a:lnTo>
                    <a:pt x="573303" y="110693"/>
                  </a:lnTo>
                  <a:lnTo>
                    <a:pt x="572617" y="112090"/>
                  </a:lnTo>
                  <a:lnTo>
                    <a:pt x="566381" y="126644"/>
                  </a:lnTo>
                  <a:lnTo>
                    <a:pt x="566381" y="128028"/>
                  </a:lnTo>
                  <a:lnTo>
                    <a:pt x="564997" y="128727"/>
                  </a:lnTo>
                  <a:lnTo>
                    <a:pt x="562914" y="129425"/>
                  </a:lnTo>
                  <a:lnTo>
                    <a:pt x="541439" y="132892"/>
                  </a:lnTo>
                  <a:lnTo>
                    <a:pt x="537984" y="136359"/>
                  </a:lnTo>
                  <a:lnTo>
                    <a:pt x="537286" y="140512"/>
                  </a:lnTo>
                  <a:lnTo>
                    <a:pt x="535584" y="149466"/>
                  </a:lnTo>
                  <a:lnTo>
                    <a:pt x="534517" y="158623"/>
                  </a:lnTo>
                  <a:lnTo>
                    <a:pt x="533971" y="167906"/>
                  </a:lnTo>
                  <a:lnTo>
                    <a:pt x="533971" y="186093"/>
                  </a:lnTo>
                  <a:lnTo>
                    <a:pt x="549059" y="223723"/>
                  </a:lnTo>
                  <a:lnTo>
                    <a:pt x="563613" y="226504"/>
                  </a:lnTo>
                  <a:lnTo>
                    <a:pt x="564997" y="226504"/>
                  </a:lnTo>
                  <a:lnTo>
                    <a:pt x="566381" y="227888"/>
                  </a:lnTo>
                  <a:lnTo>
                    <a:pt x="566381" y="229273"/>
                  </a:lnTo>
                  <a:lnTo>
                    <a:pt x="570534" y="238988"/>
                  </a:lnTo>
                  <a:lnTo>
                    <a:pt x="572617" y="243141"/>
                  </a:lnTo>
                  <a:lnTo>
                    <a:pt x="573303" y="245224"/>
                  </a:lnTo>
                  <a:lnTo>
                    <a:pt x="573303" y="246608"/>
                  </a:lnTo>
                  <a:lnTo>
                    <a:pt x="572617" y="247992"/>
                  </a:lnTo>
                  <a:lnTo>
                    <a:pt x="563613" y="259791"/>
                  </a:lnTo>
                  <a:lnTo>
                    <a:pt x="560146" y="264642"/>
                  </a:lnTo>
                  <a:lnTo>
                    <a:pt x="560146" y="271576"/>
                  </a:lnTo>
                  <a:lnTo>
                    <a:pt x="563613" y="277126"/>
                  </a:lnTo>
                  <a:lnTo>
                    <a:pt x="600240" y="316420"/>
                  </a:lnTo>
                  <a:lnTo>
                    <a:pt x="618337" y="329133"/>
                  </a:lnTo>
                  <a:lnTo>
                    <a:pt x="623176" y="329133"/>
                  </a:lnTo>
                  <a:lnTo>
                    <a:pt x="626643" y="327050"/>
                  </a:lnTo>
                  <a:lnTo>
                    <a:pt x="640499" y="316649"/>
                  </a:lnTo>
                  <a:lnTo>
                    <a:pt x="641883" y="315264"/>
                  </a:lnTo>
                  <a:lnTo>
                    <a:pt x="643966" y="315264"/>
                  </a:lnTo>
                  <a:lnTo>
                    <a:pt x="645350" y="315950"/>
                  </a:lnTo>
                  <a:lnTo>
                    <a:pt x="659892" y="322199"/>
                  </a:lnTo>
                  <a:lnTo>
                    <a:pt x="662660" y="323583"/>
                  </a:lnTo>
                  <a:lnTo>
                    <a:pt x="662660" y="325666"/>
                  </a:lnTo>
                  <a:lnTo>
                    <a:pt x="665441" y="340220"/>
                  </a:lnTo>
                  <a:lnTo>
                    <a:pt x="666127" y="345770"/>
                  </a:lnTo>
                  <a:lnTo>
                    <a:pt x="711149" y="355485"/>
                  </a:lnTo>
                  <a:lnTo>
                    <a:pt x="719569" y="355231"/>
                  </a:lnTo>
                  <a:lnTo>
                    <a:pt x="756793" y="340220"/>
                  </a:lnTo>
                  <a:lnTo>
                    <a:pt x="756869" y="339534"/>
                  </a:lnTo>
                  <a:lnTo>
                    <a:pt x="759637" y="325666"/>
                  </a:lnTo>
                  <a:lnTo>
                    <a:pt x="759637" y="323583"/>
                  </a:lnTo>
                  <a:lnTo>
                    <a:pt x="761022" y="322199"/>
                  </a:lnTo>
                  <a:lnTo>
                    <a:pt x="762406" y="322199"/>
                  </a:lnTo>
                  <a:lnTo>
                    <a:pt x="776960" y="315950"/>
                  </a:lnTo>
                  <a:lnTo>
                    <a:pt x="778344" y="315264"/>
                  </a:lnTo>
                  <a:lnTo>
                    <a:pt x="779729" y="315264"/>
                  </a:lnTo>
                  <a:lnTo>
                    <a:pt x="781113" y="315950"/>
                  </a:lnTo>
                  <a:lnTo>
                    <a:pt x="795655" y="326351"/>
                  </a:lnTo>
                  <a:lnTo>
                    <a:pt x="799122" y="329133"/>
                  </a:lnTo>
                  <a:lnTo>
                    <a:pt x="803973" y="329133"/>
                  </a:lnTo>
                  <a:lnTo>
                    <a:pt x="836523" y="303479"/>
                  </a:lnTo>
                  <a:lnTo>
                    <a:pt x="862164" y="271576"/>
                  </a:lnTo>
                  <a:lnTo>
                    <a:pt x="862164" y="264642"/>
                  </a:lnTo>
                  <a:lnTo>
                    <a:pt x="857999" y="259791"/>
                  </a:lnTo>
                  <a:lnTo>
                    <a:pt x="849693" y="247992"/>
                  </a:lnTo>
                  <a:lnTo>
                    <a:pt x="848995" y="246608"/>
                  </a:lnTo>
                  <a:lnTo>
                    <a:pt x="848309" y="244525"/>
                  </a:lnTo>
                  <a:lnTo>
                    <a:pt x="848995" y="243141"/>
                  </a:lnTo>
                  <a:lnTo>
                    <a:pt x="851763" y="238290"/>
                  </a:lnTo>
                  <a:lnTo>
                    <a:pt x="853846" y="233438"/>
                  </a:lnTo>
                  <a:lnTo>
                    <a:pt x="855230" y="228587"/>
                  </a:lnTo>
                  <a:lnTo>
                    <a:pt x="855929" y="227190"/>
                  </a:lnTo>
                  <a:lnTo>
                    <a:pt x="857313" y="225806"/>
                  </a:lnTo>
                  <a:lnTo>
                    <a:pt x="858697" y="225806"/>
                  </a:lnTo>
                  <a:lnTo>
                    <a:pt x="880173" y="222338"/>
                  </a:lnTo>
                  <a:lnTo>
                    <a:pt x="883627" y="218871"/>
                  </a:lnTo>
                  <a:lnTo>
                    <a:pt x="884326" y="214718"/>
                  </a:lnTo>
                  <a:lnTo>
                    <a:pt x="887158" y="196913"/>
                  </a:lnTo>
                  <a:lnTo>
                    <a:pt x="888301" y="178993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5448" y="1984489"/>
            <a:ext cx="3138551" cy="315901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326437" y="899999"/>
            <a:ext cx="135255" cy="48895"/>
          </a:xfrm>
          <a:custGeom>
            <a:avLst/>
            <a:gdLst/>
            <a:ahLst/>
            <a:cxnLst/>
            <a:rect l="l" t="t" r="r" b="b"/>
            <a:pathLst>
              <a:path w="135254" h="48894">
                <a:moveTo>
                  <a:pt x="134999" y="0"/>
                </a:moveTo>
                <a:lnTo>
                  <a:pt x="128639" y="2222"/>
                </a:lnTo>
                <a:lnTo>
                  <a:pt x="122019" y="3732"/>
                </a:lnTo>
                <a:lnTo>
                  <a:pt x="115139" y="4591"/>
                </a:lnTo>
                <a:lnTo>
                  <a:pt x="108000" y="4864"/>
                </a:lnTo>
                <a:lnTo>
                  <a:pt x="0" y="4864"/>
                </a:lnTo>
                <a:lnTo>
                  <a:pt x="6674" y="22242"/>
                </a:lnTo>
                <a:lnTo>
                  <a:pt x="18605" y="36106"/>
                </a:lnTo>
                <a:lnTo>
                  <a:pt x="34561" y="45283"/>
                </a:lnTo>
                <a:lnTo>
                  <a:pt x="53307" y="48602"/>
                </a:lnTo>
                <a:lnTo>
                  <a:pt x="99692" y="48602"/>
                </a:lnTo>
                <a:lnTo>
                  <a:pt x="113386" y="45802"/>
                </a:lnTo>
                <a:lnTo>
                  <a:pt x="124615" y="38185"/>
                </a:lnTo>
                <a:lnTo>
                  <a:pt x="132208" y="26925"/>
                </a:lnTo>
                <a:lnTo>
                  <a:pt x="134999" y="13195"/>
                </a:lnTo>
                <a:lnTo>
                  <a:pt x="134999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5513" y="74396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8FDCF7"/>
                </a:solidFill>
                <a:latin typeface="Arial"/>
                <a:cs typeface="Arial"/>
              </a:rPr>
              <a:t>03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45513" y="905145"/>
            <a:ext cx="4522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What</a:t>
            </a:r>
            <a:r>
              <a:rPr sz="2500" spc="-65" dirty="0"/>
              <a:t> </a:t>
            </a:r>
            <a:r>
              <a:rPr sz="2500" dirty="0"/>
              <a:t>makes</a:t>
            </a:r>
            <a:r>
              <a:rPr sz="2500" spc="-60" dirty="0"/>
              <a:t> </a:t>
            </a:r>
            <a:r>
              <a:rPr sz="2500" dirty="0"/>
              <a:t>SmartBuddy</a:t>
            </a:r>
            <a:r>
              <a:rPr sz="2500" spc="-65" dirty="0"/>
              <a:t> </a:t>
            </a:r>
            <a:r>
              <a:rPr sz="2500" spc="-10" dirty="0"/>
              <a:t>Novel</a:t>
            </a:r>
            <a:endParaRPr sz="2500"/>
          </a:p>
        </p:txBody>
      </p:sp>
      <p:sp>
        <p:nvSpPr>
          <p:cNvPr id="14" name="object 14"/>
          <p:cNvSpPr txBox="1"/>
          <p:nvPr/>
        </p:nvSpPr>
        <p:spPr>
          <a:xfrm>
            <a:off x="1412239" y="1365949"/>
            <a:ext cx="2440940" cy="1144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40"/>
              </a:spcBef>
              <a:buFont typeface="Segoe UI Emoji"/>
              <a:buChar char="✓"/>
              <a:tabLst>
                <a:tab pos="183515" algn="l"/>
              </a:tabLst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Context-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Aware</a:t>
            </a:r>
            <a:r>
              <a:rPr sz="1200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endParaRPr sz="1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1000"/>
              </a:spcBef>
              <a:buFont typeface="Segoe UI Emoji"/>
              <a:buChar char="✓"/>
              <a:tabLst>
                <a:tab pos="18351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Multimodal</a:t>
            </a:r>
            <a:r>
              <a:rPr sz="1200" i="1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200" i="1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endParaRPr sz="1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1000"/>
              </a:spcBef>
              <a:buFont typeface="Segoe UI Emoji"/>
              <a:buChar char="✓"/>
              <a:tabLst>
                <a:tab pos="18351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Modular</a:t>
            </a:r>
            <a:r>
              <a:rPr sz="12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Scalable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1200">
              <a:latin typeface="Arial"/>
              <a:cs typeface="Arial"/>
            </a:endParaRPr>
          </a:p>
          <a:p>
            <a:pPr marL="183515" indent="-170815">
              <a:lnSpc>
                <a:spcPct val="100000"/>
              </a:lnSpc>
              <a:spcBef>
                <a:spcPts val="1000"/>
              </a:spcBef>
              <a:buFont typeface="Segoe UI Emoji"/>
              <a:buChar char="✓"/>
              <a:tabLst>
                <a:tab pos="183515" algn="l"/>
              </a:tabLst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Student-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Centric</a:t>
            </a:r>
            <a:r>
              <a:rPr sz="1200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i="1" spc="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AI-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Centric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67569" y="1976843"/>
            <a:ext cx="1808861" cy="12065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587115" y="3356025"/>
            <a:ext cx="1861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solidFill>
                  <a:srgbClr val="FFFFFF"/>
                </a:solidFill>
                <a:latin typeface="Segoe UI Symbol"/>
                <a:cs typeface="Segoe UI Symbol"/>
              </a:rPr>
              <a:t>✅</a:t>
            </a:r>
            <a:r>
              <a:rPr sz="12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friend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remembers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said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night.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3925" y="3304006"/>
            <a:ext cx="220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10" dirty="0">
                <a:solidFill>
                  <a:srgbClr val="FFFFFF"/>
                </a:solidFill>
                <a:latin typeface="Segoe UI Symbol"/>
                <a:cs typeface="Segoe UI Symbol"/>
              </a:rPr>
              <a:t>🎤</a:t>
            </a:r>
            <a:r>
              <a:rPr sz="12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Voice Notes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1200" spc="95" dirty="0">
                <a:solidFill>
                  <a:srgbClr val="FFFFFF"/>
                </a:solidFill>
                <a:latin typeface="Segoe UI Symbol"/>
                <a:cs typeface="Segoe UI Symbol"/>
              </a:rPr>
              <a:t>🗂</a:t>
            </a:r>
            <a:r>
              <a:rPr sz="1200" spc="-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Flashcards</a:t>
            </a:r>
            <a:endParaRPr sz="1200">
              <a:latin typeface="Arial"/>
              <a:cs typeface="Arial"/>
            </a:endParaRPr>
          </a:p>
          <a:p>
            <a:pPr marL="12700" marR="224154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70" dirty="0">
                <a:solidFill>
                  <a:srgbClr val="FFFFFF"/>
                </a:solidFill>
                <a:latin typeface="Arial"/>
                <a:cs typeface="Arial"/>
              </a:rPr>
              <a:t>□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Quizzes It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becomes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tutor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5499" y="2714040"/>
            <a:ext cx="1813052" cy="12065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83639" y="4076636"/>
            <a:ext cx="227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340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Customizable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subjects,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learners,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school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syllabi.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55780" y="0"/>
            <a:ext cx="2588260" cy="5143500"/>
            <a:chOff x="655578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5040" y="0"/>
              <a:ext cx="1218959" cy="2778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780" y="2190062"/>
              <a:ext cx="2588219" cy="295343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883285" cy="1543050"/>
            <a:chOff x="0" y="0"/>
            <a:chExt cx="883285" cy="15430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82726" cy="15429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599" y="374040"/>
              <a:ext cx="185760" cy="186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3812" y="347205"/>
              <a:ext cx="351790" cy="995680"/>
            </a:xfrm>
            <a:custGeom>
              <a:avLst/>
              <a:gdLst/>
              <a:ahLst/>
              <a:cxnLst/>
              <a:rect l="l" t="t" r="r" b="b"/>
              <a:pathLst>
                <a:path w="351790" h="995680">
                  <a:moveTo>
                    <a:pt x="285546" y="946277"/>
                  </a:moveTo>
                  <a:lnTo>
                    <a:pt x="284810" y="946277"/>
                  </a:lnTo>
                  <a:lnTo>
                    <a:pt x="238747" y="946277"/>
                  </a:lnTo>
                  <a:lnTo>
                    <a:pt x="238747" y="971854"/>
                  </a:lnTo>
                  <a:lnTo>
                    <a:pt x="240550" y="980757"/>
                  </a:lnTo>
                  <a:lnTo>
                    <a:pt x="245503" y="988212"/>
                  </a:lnTo>
                  <a:lnTo>
                    <a:pt x="252933" y="993330"/>
                  </a:lnTo>
                  <a:lnTo>
                    <a:pt x="262140" y="995235"/>
                  </a:lnTo>
                  <a:lnTo>
                    <a:pt x="283349" y="995235"/>
                  </a:lnTo>
                  <a:lnTo>
                    <a:pt x="285546" y="992314"/>
                  </a:lnTo>
                  <a:lnTo>
                    <a:pt x="285546" y="946277"/>
                  </a:lnTo>
                  <a:close/>
                </a:path>
                <a:path w="351790" h="995680">
                  <a:moveTo>
                    <a:pt x="318389" y="71208"/>
                  </a:moveTo>
                  <a:lnTo>
                    <a:pt x="315353" y="67564"/>
                  </a:lnTo>
                  <a:lnTo>
                    <a:pt x="296506" y="46863"/>
                  </a:lnTo>
                  <a:lnTo>
                    <a:pt x="293471" y="43827"/>
                  </a:lnTo>
                  <a:lnTo>
                    <a:pt x="287388" y="42608"/>
                  </a:lnTo>
                  <a:lnTo>
                    <a:pt x="283743" y="46266"/>
                  </a:lnTo>
                  <a:lnTo>
                    <a:pt x="264287" y="63906"/>
                  </a:lnTo>
                  <a:lnTo>
                    <a:pt x="261315" y="70700"/>
                  </a:lnTo>
                  <a:lnTo>
                    <a:pt x="263753" y="76758"/>
                  </a:lnTo>
                  <a:lnTo>
                    <a:pt x="269506" y="79730"/>
                  </a:lnTo>
                  <a:lnTo>
                    <a:pt x="276440" y="77292"/>
                  </a:lnTo>
                  <a:lnTo>
                    <a:pt x="279488" y="74866"/>
                  </a:lnTo>
                  <a:lnTo>
                    <a:pt x="277088" y="116789"/>
                  </a:lnTo>
                  <a:lnTo>
                    <a:pt x="268020" y="161150"/>
                  </a:lnTo>
                  <a:lnTo>
                    <a:pt x="246824" y="198780"/>
                  </a:lnTo>
                  <a:lnTo>
                    <a:pt x="215734" y="228269"/>
                  </a:lnTo>
                  <a:lnTo>
                    <a:pt x="177025" y="247510"/>
                  </a:lnTo>
                  <a:lnTo>
                    <a:pt x="132981" y="254393"/>
                  </a:lnTo>
                  <a:lnTo>
                    <a:pt x="24777" y="254393"/>
                  </a:lnTo>
                  <a:lnTo>
                    <a:pt x="24777" y="9131"/>
                  </a:lnTo>
                  <a:lnTo>
                    <a:pt x="21666" y="2286"/>
                  </a:lnTo>
                  <a:lnTo>
                    <a:pt x="15430" y="0"/>
                  </a:lnTo>
                  <a:lnTo>
                    <a:pt x="9309" y="2286"/>
                  </a:lnTo>
                  <a:lnTo>
                    <a:pt x="6540" y="9131"/>
                  </a:lnTo>
                  <a:lnTo>
                    <a:pt x="6540" y="307340"/>
                  </a:lnTo>
                  <a:lnTo>
                    <a:pt x="10185" y="311607"/>
                  </a:lnTo>
                  <a:lnTo>
                    <a:pt x="308660" y="311607"/>
                  </a:lnTo>
                  <a:lnTo>
                    <a:pt x="315506" y="308495"/>
                  </a:lnTo>
                  <a:lnTo>
                    <a:pt x="317779" y="302247"/>
                  </a:lnTo>
                  <a:lnTo>
                    <a:pt x="315506" y="296113"/>
                  </a:lnTo>
                  <a:lnTo>
                    <a:pt x="308660" y="293344"/>
                  </a:lnTo>
                  <a:lnTo>
                    <a:pt x="24777" y="293344"/>
                  </a:lnTo>
                  <a:lnTo>
                    <a:pt x="24777" y="272656"/>
                  </a:lnTo>
                  <a:lnTo>
                    <a:pt x="132981" y="272656"/>
                  </a:lnTo>
                  <a:lnTo>
                    <a:pt x="182600" y="264934"/>
                  </a:lnTo>
                  <a:lnTo>
                    <a:pt x="226174" y="243344"/>
                  </a:lnTo>
                  <a:lnTo>
                    <a:pt x="261175" y="210210"/>
                  </a:lnTo>
                  <a:lnTo>
                    <a:pt x="285064" y="167881"/>
                  </a:lnTo>
                  <a:lnTo>
                    <a:pt x="295287" y="118681"/>
                  </a:lnTo>
                  <a:lnTo>
                    <a:pt x="297624" y="77292"/>
                  </a:lnTo>
                  <a:lnTo>
                    <a:pt x="297726" y="75476"/>
                  </a:lnTo>
                  <a:lnTo>
                    <a:pt x="301371" y="79730"/>
                  </a:lnTo>
                  <a:lnTo>
                    <a:pt x="303187" y="82169"/>
                  </a:lnTo>
                  <a:lnTo>
                    <a:pt x="305625" y="82778"/>
                  </a:lnTo>
                  <a:lnTo>
                    <a:pt x="310489" y="82778"/>
                  </a:lnTo>
                  <a:lnTo>
                    <a:pt x="312915" y="82169"/>
                  </a:lnTo>
                  <a:lnTo>
                    <a:pt x="314134" y="80340"/>
                  </a:lnTo>
                  <a:lnTo>
                    <a:pt x="318389" y="77292"/>
                  </a:lnTo>
                  <a:lnTo>
                    <a:pt x="318389" y="75476"/>
                  </a:lnTo>
                  <a:lnTo>
                    <a:pt x="318389" y="74866"/>
                  </a:lnTo>
                  <a:lnTo>
                    <a:pt x="318389" y="71208"/>
                  </a:lnTo>
                  <a:close/>
                </a:path>
                <a:path w="351790" h="995680">
                  <a:moveTo>
                    <a:pt x="321906" y="871042"/>
                  </a:moveTo>
                  <a:lnTo>
                    <a:pt x="315163" y="873404"/>
                  </a:lnTo>
                  <a:lnTo>
                    <a:pt x="308152" y="874991"/>
                  </a:lnTo>
                  <a:lnTo>
                    <a:pt x="300875" y="875893"/>
                  </a:lnTo>
                  <a:lnTo>
                    <a:pt x="293319" y="876185"/>
                  </a:lnTo>
                  <a:lnTo>
                    <a:pt x="178981" y="876185"/>
                  </a:lnTo>
                  <a:lnTo>
                    <a:pt x="186042" y="894600"/>
                  </a:lnTo>
                  <a:lnTo>
                    <a:pt x="198678" y="909281"/>
                  </a:lnTo>
                  <a:lnTo>
                    <a:pt x="215569" y="919010"/>
                  </a:lnTo>
                  <a:lnTo>
                    <a:pt x="235419" y="922528"/>
                  </a:lnTo>
                  <a:lnTo>
                    <a:pt x="284518" y="922528"/>
                  </a:lnTo>
                  <a:lnTo>
                    <a:pt x="299021" y="919556"/>
                  </a:lnTo>
                  <a:lnTo>
                    <a:pt x="310908" y="911491"/>
                  </a:lnTo>
                  <a:lnTo>
                    <a:pt x="318947" y="899566"/>
                  </a:lnTo>
                  <a:lnTo>
                    <a:pt x="321906" y="885012"/>
                  </a:lnTo>
                  <a:lnTo>
                    <a:pt x="321906" y="871042"/>
                  </a:lnTo>
                  <a:close/>
                </a:path>
                <a:path w="351790" h="995680">
                  <a:moveTo>
                    <a:pt x="351421" y="794334"/>
                  </a:moveTo>
                  <a:lnTo>
                    <a:pt x="333756" y="753249"/>
                  </a:lnTo>
                  <a:lnTo>
                    <a:pt x="315417" y="741489"/>
                  </a:lnTo>
                  <a:lnTo>
                    <a:pt x="313207" y="735609"/>
                  </a:lnTo>
                  <a:lnTo>
                    <a:pt x="315417" y="729742"/>
                  </a:lnTo>
                  <a:lnTo>
                    <a:pt x="318630" y="702640"/>
                  </a:lnTo>
                  <a:lnTo>
                    <a:pt x="309168" y="678078"/>
                  </a:lnTo>
                  <a:lnTo>
                    <a:pt x="289788" y="660273"/>
                  </a:lnTo>
                  <a:lnTo>
                    <a:pt x="263245" y="653402"/>
                  </a:lnTo>
                  <a:lnTo>
                    <a:pt x="255892" y="652665"/>
                  </a:lnTo>
                  <a:lnTo>
                    <a:pt x="248551" y="654138"/>
                  </a:lnTo>
                  <a:lnTo>
                    <a:pt x="235318" y="659282"/>
                  </a:lnTo>
                  <a:lnTo>
                    <a:pt x="228714" y="657072"/>
                  </a:lnTo>
                  <a:lnTo>
                    <a:pt x="226504" y="651205"/>
                  </a:lnTo>
                  <a:lnTo>
                    <a:pt x="204952" y="626732"/>
                  </a:lnTo>
                  <a:lnTo>
                    <a:pt x="175348" y="618350"/>
                  </a:lnTo>
                  <a:lnTo>
                    <a:pt x="145592" y="626224"/>
                  </a:lnTo>
                  <a:lnTo>
                    <a:pt x="123634" y="650468"/>
                  </a:lnTo>
                  <a:lnTo>
                    <a:pt x="121424" y="656336"/>
                  </a:lnTo>
                  <a:lnTo>
                    <a:pt x="114820" y="658545"/>
                  </a:lnTo>
                  <a:lnTo>
                    <a:pt x="103060" y="654138"/>
                  </a:lnTo>
                  <a:lnTo>
                    <a:pt x="95707" y="653402"/>
                  </a:lnTo>
                  <a:lnTo>
                    <a:pt x="89103" y="653402"/>
                  </a:lnTo>
                  <a:lnTo>
                    <a:pt x="67348" y="657898"/>
                  </a:lnTo>
                  <a:lnTo>
                    <a:pt x="49606" y="670102"/>
                  </a:lnTo>
                  <a:lnTo>
                    <a:pt x="37642" y="688086"/>
                  </a:lnTo>
                  <a:lnTo>
                    <a:pt x="33261" y="709917"/>
                  </a:lnTo>
                  <a:lnTo>
                    <a:pt x="33261" y="716534"/>
                  </a:lnTo>
                  <a:lnTo>
                    <a:pt x="34721" y="723138"/>
                  </a:lnTo>
                  <a:lnTo>
                    <a:pt x="39128" y="735609"/>
                  </a:lnTo>
                  <a:lnTo>
                    <a:pt x="36195" y="742213"/>
                  </a:lnTo>
                  <a:lnTo>
                    <a:pt x="31051" y="744423"/>
                  </a:lnTo>
                  <a:lnTo>
                    <a:pt x="3124" y="772845"/>
                  </a:lnTo>
                  <a:lnTo>
                    <a:pt x="0" y="808278"/>
                  </a:lnTo>
                  <a:lnTo>
                    <a:pt x="18656" y="838758"/>
                  </a:lnTo>
                  <a:lnTo>
                    <a:pt x="56032" y="852322"/>
                  </a:lnTo>
                  <a:lnTo>
                    <a:pt x="105994" y="852322"/>
                  </a:lnTo>
                  <a:lnTo>
                    <a:pt x="139153" y="840638"/>
                  </a:lnTo>
                  <a:lnTo>
                    <a:pt x="155727" y="815213"/>
                  </a:lnTo>
                  <a:lnTo>
                    <a:pt x="155727" y="785202"/>
                  </a:lnTo>
                  <a:lnTo>
                    <a:pt x="139153" y="759777"/>
                  </a:lnTo>
                  <a:lnTo>
                    <a:pt x="105994" y="748093"/>
                  </a:lnTo>
                  <a:lnTo>
                    <a:pt x="99390" y="748093"/>
                  </a:lnTo>
                  <a:lnTo>
                    <a:pt x="94246" y="742950"/>
                  </a:lnTo>
                  <a:lnTo>
                    <a:pt x="94246" y="729742"/>
                  </a:lnTo>
                  <a:lnTo>
                    <a:pt x="99390" y="724598"/>
                  </a:lnTo>
                  <a:lnTo>
                    <a:pt x="105994" y="724598"/>
                  </a:lnTo>
                  <a:lnTo>
                    <a:pt x="132676" y="729526"/>
                  </a:lnTo>
                  <a:lnTo>
                    <a:pt x="155232" y="743038"/>
                  </a:lnTo>
                  <a:lnTo>
                    <a:pt x="171716" y="763308"/>
                  </a:lnTo>
                  <a:lnTo>
                    <a:pt x="180213" y="788466"/>
                  </a:lnTo>
                  <a:lnTo>
                    <a:pt x="235318" y="788466"/>
                  </a:lnTo>
                  <a:lnTo>
                    <a:pt x="242646" y="786930"/>
                  </a:lnTo>
                  <a:lnTo>
                    <a:pt x="248729" y="782777"/>
                  </a:lnTo>
                  <a:lnTo>
                    <a:pt x="252895" y="776693"/>
                  </a:lnTo>
                  <a:lnTo>
                    <a:pt x="254431" y="769378"/>
                  </a:lnTo>
                  <a:lnTo>
                    <a:pt x="252895" y="762063"/>
                  </a:lnTo>
                  <a:lnTo>
                    <a:pt x="248729" y="755980"/>
                  </a:lnTo>
                  <a:lnTo>
                    <a:pt x="242646" y="751827"/>
                  </a:lnTo>
                  <a:lnTo>
                    <a:pt x="235318" y="750290"/>
                  </a:lnTo>
                  <a:lnTo>
                    <a:pt x="226644" y="746417"/>
                  </a:lnTo>
                  <a:lnTo>
                    <a:pt x="223748" y="738543"/>
                  </a:lnTo>
                  <a:lnTo>
                    <a:pt x="226644" y="730681"/>
                  </a:lnTo>
                  <a:lnTo>
                    <a:pt x="235318" y="726808"/>
                  </a:lnTo>
                  <a:lnTo>
                    <a:pt x="267144" y="740727"/>
                  </a:lnTo>
                  <a:lnTo>
                    <a:pt x="277761" y="769378"/>
                  </a:lnTo>
                  <a:lnTo>
                    <a:pt x="267144" y="798029"/>
                  </a:lnTo>
                  <a:lnTo>
                    <a:pt x="235318" y="811949"/>
                  </a:lnTo>
                  <a:lnTo>
                    <a:pt x="180213" y="811949"/>
                  </a:lnTo>
                  <a:lnTo>
                    <a:pt x="177634" y="823214"/>
                  </a:lnTo>
                  <a:lnTo>
                    <a:pt x="173329" y="833793"/>
                  </a:lnTo>
                  <a:lnTo>
                    <a:pt x="167500" y="843534"/>
                  </a:lnTo>
                  <a:lnTo>
                    <a:pt x="160375" y="852322"/>
                  </a:lnTo>
                  <a:lnTo>
                    <a:pt x="293370" y="852322"/>
                  </a:lnTo>
                  <a:lnTo>
                    <a:pt x="334518" y="835444"/>
                  </a:lnTo>
                  <a:lnTo>
                    <a:pt x="350329" y="805713"/>
                  </a:lnTo>
                  <a:lnTo>
                    <a:pt x="351421" y="794334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0568" y="-37684"/>
            <a:ext cx="7315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5" dirty="0">
                <a:solidFill>
                  <a:srgbClr val="8FDCF7"/>
                </a:solidFill>
                <a:latin typeface="Arial"/>
                <a:cs typeface="Arial"/>
              </a:rPr>
              <a:t>04</a:t>
            </a:r>
            <a:endParaRPr sz="5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00568" y="730492"/>
            <a:ext cx="25590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Existing</a:t>
            </a:r>
            <a:r>
              <a:rPr sz="2700" spc="-65" dirty="0"/>
              <a:t> </a:t>
            </a:r>
            <a:r>
              <a:rPr sz="2700" spc="-10" dirty="0"/>
              <a:t>Solution</a:t>
            </a:r>
            <a:endParaRPr sz="2700"/>
          </a:p>
        </p:txBody>
      </p:sp>
      <p:sp>
        <p:nvSpPr>
          <p:cNvPr id="12" name="object 12"/>
          <p:cNvSpPr txBox="1"/>
          <p:nvPr/>
        </p:nvSpPr>
        <p:spPr>
          <a:xfrm>
            <a:off x="837430" y="1201360"/>
            <a:ext cx="1694180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285" dirty="0">
                <a:solidFill>
                  <a:srgbClr val="FFFFFF"/>
                </a:solidFill>
                <a:latin typeface="Segoe UI Symbol"/>
                <a:cs typeface="Segoe UI Symbol"/>
              </a:rPr>
              <a:t>📘</a:t>
            </a:r>
            <a:r>
              <a:rPr sz="1100" spc="-3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NotebookLLM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(Google)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00" spc="30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Strengths: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430" y="1757112"/>
            <a:ext cx="2463165" cy="24638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469900">
              <a:lnSpc>
                <a:spcPts val="1190"/>
              </a:lnSpc>
              <a:spcBef>
                <a:spcPts val="2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Connects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docs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(Google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Docs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integration)</a:t>
            </a:r>
            <a:endParaRPr sz="1100">
              <a:latin typeface="Arial"/>
              <a:cs typeface="Arial"/>
            </a:endParaRPr>
          </a:p>
          <a:p>
            <a:pPr marL="12700" marR="276225">
              <a:lnSpc>
                <a:spcPts val="2190"/>
              </a:lnSpc>
              <a:spcBef>
                <a:spcPts val="19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Extracts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summaries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Research-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assistant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⚠</a:t>
            </a:r>
            <a:r>
              <a:rPr sz="1100" spc="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Limitations:</a:t>
            </a:r>
            <a:endParaRPr sz="1100">
              <a:latin typeface="Arial"/>
              <a:cs typeface="Arial"/>
            </a:endParaRPr>
          </a:p>
          <a:p>
            <a:pPr marL="12700" marR="494030">
              <a:lnSpc>
                <a:spcPts val="1190"/>
              </a:lnSpc>
              <a:spcBef>
                <a:spcPts val="1015"/>
              </a:spcBef>
            </a:pPr>
            <a:r>
              <a:rPr sz="1100" spc="-365" dirty="0">
                <a:solidFill>
                  <a:srgbClr val="FFFFFF"/>
                </a:solidFill>
                <a:latin typeface="Segoe UI Symbol"/>
                <a:cs typeface="Segoe UI Symbol"/>
              </a:rPr>
              <a:t>❌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persistent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across sessions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190"/>
              </a:lnSpc>
              <a:spcBef>
                <a:spcPts val="994"/>
              </a:spcBef>
            </a:pPr>
            <a:r>
              <a:rPr sz="1100" spc="-365" dirty="0">
                <a:solidFill>
                  <a:srgbClr val="FFFFFF"/>
                </a:solidFill>
                <a:latin typeface="Segoe UI Symbol"/>
                <a:cs typeface="Segoe UI Symbol"/>
              </a:rPr>
              <a:t>❌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Can’t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convert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chats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flashcards/quizzes</a:t>
            </a:r>
            <a:endParaRPr sz="1100">
              <a:latin typeface="Arial"/>
              <a:cs typeface="Arial"/>
            </a:endParaRPr>
          </a:p>
          <a:p>
            <a:pPr marL="12700" marR="104775">
              <a:lnSpc>
                <a:spcPts val="1190"/>
              </a:lnSpc>
              <a:spcBef>
                <a:spcPts val="1000"/>
              </a:spcBef>
            </a:pPr>
            <a:r>
              <a:rPr sz="1100" spc="-365" dirty="0">
                <a:solidFill>
                  <a:srgbClr val="FFFFFF"/>
                </a:solidFill>
                <a:latin typeface="Segoe UI Symbol"/>
                <a:cs typeface="Segoe UI Symbol"/>
              </a:rPr>
              <a:t>❌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customization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430" y="4583624"/>
            <a:ext cx="2416810" cy="3441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45"/>
              </a:spcBef>
            </a:pPr>
            <a:r>
              <a:rPr sz="1100" spc="-530" dirty="0">
                <a:solidFill>
                  <a:srgbClr val="FFFFFF"/>
                </a:solidFill>
                <a:latin typeface="Segoe UI Emoji"/>
                <a:cs typeface="Segoe UI Emoji"/>
              </a:rPr>
              <a:t>🧠</a:t>
            </a:r>
            <a:r>
              <a:rPr sz="1100" dirty="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“Inspired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build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SmartBuddy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interactivity.”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1240" y="1053987"/>
            <a:ext cx="2665730" cy="37973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285" dirty="0">
                <a:solidFill>
                  <a:srgbClr val="FFFFFF"/>
                </a:solidFill>
                <a:latin typeface="Segoe UI Symbol"/>
                <a:cs typeface="Segoe UI Symbol"/>
              </a:rPr>
              <a:t>💬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ChatGPT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30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Strengths: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Excellent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conversational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1100">
              <a:latin typeface="Arial"/>
              <a:cs typeface="Arial"/>
            </a:endParaRPr>
          </a:p>
          <a:p>
            <a:pPr marL="12700" marR="129539">
              <a:lnSpc>
                <a:spcPct val="15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answer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anything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generate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quizzes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flashcards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with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prompts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⚠</a:t>
            </a:r>
            <a:r>
              <a:rPr sz="1100" spc="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Limitations: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100" spc="-365" dirty="0">
                <a:solidFill>
                  <a:srgbClr val="FFFFFF"/>
                </a:solidFill>
                <a:latin typeface="Segoe UI Symbol"/>
                <a:cs typeface="Segoe UI Symbol"/>
              </a:rPr>
              <a:t>❌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“Limit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reached”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peak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study hours</a:t>
            </a:r>
            <a:endParaRPr sz="1100">
              <a:latin typeface="Arial"/>
              <a:cs typeface="Arial"/>
            </a:endParaRPr>
          </a:p>
          <a:p>
            <a:pPr marL="12700" marR="363220">
              <a:lnSpc>
                <a:spcPct val="150000"/>
              </a:lnSpc>
            </a:pPr>
            <a:r>
              <a:rPr sz="1100" spc="-365" dirty="0">
                <a:solidFill>
                  <a:srgbClr val="FFFFFF"/>
                </a:solidFill>
                <a:latin typeface="Segoe UI Symbol"/>
                <a:cs typeface="Segoe UI Symbol"/>
              </a:rPr>
              <a:t>❌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Doesn’t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remember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context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unless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premium</a:t>
            </a:r>
            <a:endParaRPr sz="1100">
              <a:latin typeface="Arial"/>
              <a:cs typeface="Arial"/>
            </a:endParaRPr>
          </a:p>
          <a:p>
            <a:pPr marL="12700" marR="121920">
              <a:lnSpc>
                <a:spcPct val="150000"/>
              </a:lnSpc>
            </a:pPr>
            <a:r>
              <a:rPr sz="1100" spc="-365" dirty="0">
                <a:solidFill>
                  <a:srgbClr val="FFFFFF"/>
                </a:solidFill>
                <a:latin typeface="Segoe UI Symbol"/>
                <a:cs typeface="Segoe UI Symbol"/>
              </a:rPr>
              <a:t>❌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native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notes,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auto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tools,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flow</a:t>
            </a:r>
            <a:endParaRPr sz="1100">
              <a:latin typeface="Arial"/>
              <a:cs typeface="Arial"/>
            </a:endParaRPr>
          </a:p>
          <a:p>
            <a:pPr marL="12700" marR="27940">
              <a:lnSpc>
                <a:spcPct val="150000"/>
              </a:lnSpc>
            </a:pPr>
            <a:r>
              <a:rPr sz="1100" spc="-530" dirty="0">
                <a:solidFill>
                  <a:srgbClr val="FFFFFF"/>
                </a:solidFill>
                <a:latin typeface="Segoe UI Emoji"/>
                <a:cs typeface="Segoe UI Emoji"/>
              </a:rPr>
              <a:t>🧠</a:t>
            </a:r>
            <a:r>
              <a:rPr sz="1100" dirty="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“SmartBuddy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learners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mind.”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1290" y="664832"/>
            <a:ext cx="1995805" cy="15341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285" dirty="0">
                <a:solidFill>
                  <a:srgbClr val="FFFFFF"/>
                </a:solidFill>
                <a:latin typeface="Segoe UI Symbol"/>
                <a:cs typeface="Segoe UI Symbol"/>
              </a:rPr>
              <a:t>🚀</a:t>
            </a:r>
            <a:r>
              <a:rPr sz="1100" spc="-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SmartBuddy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(The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Evolution)</a:t>
            </a:r>
            <a:endParaRPr sz="1100">
              <a:latin typeface="Arial"/>
              <a:cs typeface="Arial"/>
            </a:endParaRPr>
          </a:p>
          <a:p>
            <a:pPr marL="12700" marR="88265">
              <a:lnSpc>
                <a:spcPct val="150000"/>
              </a:lnSpc>
            </a:pPr>
            <a:r>
              <a:rPr sz="1100" spc="285" dirty="0">
                <a:solidFill>
                  <a:srgbClr val="FFFFFF"/>
                </a:solidFill>
                <a:latin typeface="Segoe UI Symbol"/>
                <a:cs typeface="Segoe UI Symbol"/>
              </a:rPr>
              <a:t>💡</a:t>
            </a:r>
            <a:r>
              <a:rPr sz="1100" spc="-2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Combines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both: Conversational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ChatGPT Personalized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NotebookLM</a:t>
            </a:r>
            <a:endParaRPr sz="1100">
              <a:latin typeface="Arial"/>
              <a:cs typeface="Arial"/>
            </a:endParaRPr>
          </a:p>
          <a:p>
            <a:pPr marL="12700" marR="25400">
              <a:lnSpc>
                <a:spcPct val="150000"/>
              </a:lnSpc>
            </a:pPr>
            <a:r>
              <a:rPr sz="1100" spc="425" dirty="0">
                <a:solidFill>
                  <a:srgbClr val="FFFFFF"/>
                </a:solidFill>
                <a:latin typeface="Segoe UI Symbol"/>
                <a:cs typeface="Segoe UI Symbol"/>
              </a:rPr>
              <a:t>🧠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Memory + </a:t>
            </a:r>
            <a:r>
              <a:rPr sz="1100" spc="395" dirty="0">
                <a:solidFill>
                  <a:srgbClr val="FFFFFF"/>
                </a:solidFill>
                <a:latin typeface="Segoe UI Symbol"/>
                <a:cs typeface="Segoe UI Symbol"/>
              </a:rPr>
              <a:t>🃏</a:t>
            </a:r>
            <a:r>
              <a:rPr sz="110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Flashcard/Quiz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Generator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85" dirty="0">
                <a:solidFill>
                  <a:srgbClr val="FFFFFF"/>
                </a:solidFill>
                <a:latin typeface="Segoe UI Symbol"/>
                <a:cs typeface="Segoe UI Symbol"/>
              </a:rPr>
              <a:t>🎤</a:t>
            </a:r>
            <a:r>
              <a:rPr sz="11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Voice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notes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11290" y="2425052"/>
            <a:ext cx="2319655" cy="15341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305" dirty="0">
                <a:solidFill>
                  <a:srgbClr val="FFFFFF"/>
                </a:solidFill>
                <a:latin typeface="Segoe UI Symbol"/>
                <a:cs typeface="Segoe UI Symbol"/>
              </a:rPr>
              <a:t>o</a:t>
            </a:r>
            <a:r>
              <a:rPr sz="11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Edge: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Persistent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FAISS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smarter,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recall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DeepSeek-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generation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open-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source,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adaptable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All-in-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study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platform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40685" cy="5143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7227" y="0"/>
            <a:ext cx="2786772" cy="24599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150620" cy="1543050"/>
            <a:chOff x="0" y="0"/>
            <a:chExt cx="1150620" cy="154305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150556" cy="15429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471" y="425519"/>
              <a:ext cx="313769" cy="3130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279" y="1144799"/>
              <a:ext cx="157680" cy="1576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6025" y="1089876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4" h="267334">
                  <a:moveTo>
                    <a:pt x="184085" y="237078"/>
                  </a:moveTo>
                  <a:lnTo>
                    <a:pt x="82858" y="237078"/>
                  </a:lnTo>
                  <a:lnTo>
                    <a:pt x="83902" y="237599"/>
                  </a:lnTo>
                  <a:lnTo>
                    <a:pt x="94859" y="242285"/>
                  </a:lnTo>
                  <a:lnTo>
                    <a:pt x="96946" y="243339"/>
                  </a:lnTo>
                  <a:lnTo>
                    <a:pt x="97046" y="245422"/>
                  </a:lnTo>
                  <a:lnTo>
                    <a:pt x="98934" y="255328"/>
                  </a:lnTo>
                  <a:lnTo>
                    <a:pt x="99034" y="255849"/>
                  </a:lnTo>
                  <a:lnTo>
                    <a:pt x="99555" y="260027"/>
                  </a:lnTo>
                  <a:lnTo>
                    <a:pt x="133472" y="267317"/>
                  </a:lnTo>
                  <a:lnTo>
                    <a:pt x="139815" y="267130"/>
                  </a:lnTo>
                  <a:lnTo>
                    <a:pt x="167852" y="255849"/>
                  </a:lnTo>
                  <a:lnTo>
                    <a:pt x="167909" y="255328"/>
                  </a:lnTo>
                  <a:lnTo>
                    <a:pt x="169789" y="245943"/>
                  </a:lnTo>
                  <a:lnTo>
                    <a:pt x="169893" y="245422"/>
                  </a:lnTo>
                  <a:lnTo>
                    <a:pt x="169997" y="243339"/>
                  </a:lnTo>
                  <a:lnTo>
                    <a:pt x="171040" y="242285"/>
                  </a:lnTo>
                  <a:lnTo>
                    <a:pt x="172084" y="242285"/>
                  </a:lnTo>
                  <a:lnTo>
                    <a:pt x="183042" y="237599"/>
                  </a:lnTo>
                  <a:lnTo>
                    <a:pt x="184085" y="237078"/>
                  </a:lnTo>
                  <a:close/>
                </a:path>
                <a:path w="267334" h="267334">
                  <a:moveTo>
                    <a:pt x="66683" y="19616"/>
                  </a:moveTo>
                  <a:lnTo>
                    <a:pt x="63030" y="19616"/>
                  </a:lnTo>
                  <a:lnTo>
                    <a:pt x="60421" y="21191"/>
                  </a:lnTo>
                  <a:lnTo>
                    <a:pt x="30092" y="48691"/>
                  </a:lnTo>
                  <a:lnTo>
                    <a:pt x="22330" y="59253"/>
                  </a:lnTo>
                  <a:lnTo>
                    <a:pt x="19721" y="62898"/>
                  </a:lnTo>
                  <a:lnTo>
                    <a:pt x="19721" y="68118"/>
                  </a:lnTo>
                  <a:lnTo>
                    <a:pt x="22330" y="71775"/>
                  </a:lnTo>
                  <a:lnTo>
                    <a:pt x="28592" y="80640"/>
                  </a:lnTo>
                  <a:lnTo>
                    <a:pt x="29635" y="81681"/>
                  </a:lnTo>
                  <a:lnTo>
                    <a:pt x="29635" y="83243"/>
                  </a:lnTo>
                  <a:lnTo>
                    <a:pt x="29114" y="84285"/>
                  </a:lnTo>
                  <a:lnTo>
                    <a:pt x="24417" y="95232"/>
                  </a:lnTo>
                  <a:lnTo>
                    <a:pt x="24417" y="96273"/>
                  </a:lnTo>
                  <a:lnTo>
                    <a:pt x="23374" y="96794"/>
                  </a:lnTo>
                  <a:lnTo>
                    <a:pt x="21809" y="97328"/>
                  </a:lnTo>
                  <a:lnTo>
                    <a:pt x="5633" y="99931"/>
                  </a:lnTo>
                  <a:lnTo>
                    <a:pt x="3024" y="102535"/>
                  </a:lnTo>
                  <a:lnTo>
                    <a:pt x="2503" y="105659"/>
                  </a:lnTo>
                  <a:lnTo>
                    <a:pt x="1214" y="112404"/>
                  </a:lnTo>
                  <a:lnTo>
                    <a:pt x="415" y="119292"/>
                  </a:lnTo>
                  <a:lnTo>
                    <a:pt x="8" y="126276"/>
                  </a:lnTo>
                  <a:lnTo>
                    <a:pt x="0" y="139947"/>
                  </a:lnTo>
                  <a:lnTo>
                    <a:pt x="350" y="146538"/>
                  </a:lnTo>
                  <a:lnTo>
                    <a:pt x="11373" y="168244"/>
                  </a:lnTo>
                  <a:lnTo>
                    <a:pt x="22330" y="170327"/>
                  </a:lnTo>
                  <a:lnTo>
                    <a:pt x="23374" y="170327"/>
                  </a:lnTo>
                  <a:lnTo>
                    <a:pt x="24417" y="171369"/>
                  </a:lnTo>
                  <a:lnTo>
                    <a:pt x="24417" y="172410"/>
                  </a:lnTo>
                  <a:lnTo>
                    <a:pt x="27548" y="179712"/>
                  </a:lnTo>
                  <a:lnTo>
                    <a:pt x="29114" y="182849"/>
                  </a:lnTo>
                  <a:lnTo>
                    <a:pt x="29635" y="184411"/>
                  </a:lnTo>
                  <a:lnTo>
                    <a:pt x="29635" y="185453"/>
                  </a:lnTo>
                  <a:lnTo>
                    <a:pt x="29114" y="186494"/>
                  </a:lnTo>
                  <a:lnTo>
                    <a:pt x="22330" y="195359"/>
                  </a:lnTo>
                  <a:lnTo>
                    <a:pt x="19721" y="199004"/>
                  </a:lnTo>
                  <a:lnTo>
                    <a:pt x="19721" y="204223"/>
                  </a:lnTo>
                  <a:lnTo>
                    <a:pt x="22330" y="208402"/>
                  </a:lnTo>
                  <a:lnTo>
                    <a:pt x="49920" y="237950"/>
                  </a:lnTo>
                  <a:lnTo>
                    <a:pt x="63552" y="247505"/>
                  </a:lnTo>
                  <a:lnTo>
                    <a:pt x="67204" y="247505"/>
                  </a:lnTo>
                  <a:lnTo>
                    <a:pt x="69813" y="245943"/>
                  </a:lnTo>
                  <a:lnTo>
                    <a:pt x="80249" y="238120"/>
                  </a:lnTo>
                  <a:lnTo>
                    <a:pt x="81292" y="237078"/>
                  </a:lnTo>
                  <a:lnTo>
                    <a:pt x="217809" y="237078"/>
                  </a:lnTo>
                  <a:lnTo>
                    <a:pt x="222731" y="232891"/>
                  </a:lnTo>
                  <a:lnTo>
                    <a:pt x="227916" y="228214"/>
                  </a:lnTo>
                  <a:lnTo>
                    <a:pt x="228117" y="228000"/>
                  </a:lnTo>
                  <a:lnTo>
                    <a:pt x="137744" y="228000"/>
                  </a:lnTo>
                  <a:lnTo>
                    <a:pt x="114687" y="226131"/>
                  </a:lnTo>
                  <a:lnTo>
                    <a:pt x="113122" y="226131"/>
                  </a:lnTo>
                  <a:lnTo>
                    <a:pt x="88223" y="216783"/>
                  </a:lnTo>
                  <a:lnTo>
                    <a:pt x="66552" y="200248"/>
                  </a:lnTo>
                  <a:lnTo>
                    <a:pt x="50164" y="178532"/>
                  </a:lnTo>
                  <a:lnTo>
                    <a:pt x="41115" y="153639"/>
                  </a:lnTo>
                  <a:lnTo>
                    <a:pt x="40593" y="153119"/>
                  </a:lnTo>
                  <a:lnTo>
                    <a:pt x="40593" y="152077"/>
                  </a:lnTo>
                  <a:lnTo>
                    <a:pt x="39125" y="142913"/>
                  </a:lnTo>
                  <a:lnTo>
                    <a:pt x="38694" y="134608"/>
                  </a:lnTo>
                  <a:lnTo>
                    <a:pt x="38636" y="133502"/>
                  </a:lnTo>
                  <a:lnTo>
                    <a:pt x="39008" y="126276"/>
                  </a:lnTo>
                  <a:lnTo>
                    <a:pt x="39125" y="123993"/>
                  </a:lnTo>
                  <a:lnTo>
                    <a:pt x="40512" y="115057"/>
                  </a:lnTo>
                  <a:lnTo>
                    <a:pt x="40593" y="113482"/>
                  </a:lnTo>
                  <a:lnTo>
                    <a:pt x="41115" y="112961"/>
                  </a:lnTo>
                  <a:lnTo>
                    <a:pt x="58417" y="75447"/>
                  </a:lnTo>
                  <a:lnTo>
                    <a:pt x="88493" y="50372"/>
                  </a:lnTo>
                  <a:lnTo>
                    <a:pt x="125833" y="39414"/>
                  </a:lnTo>
                  <a:lnTo>
                    <a:pt x="228366" y="39414"/>
                  </a:lnTo>
                  <a:lnTo>
                    <a:pt x="227916" y="38920"/>
                  </a:lnTo>
                  <a:lnTo>
                    <a:pt x="222649" y="34021"/>
                  </a:lnTo>
                  <a:lnTo>
                    <a:pt x="217809" y="30056"/>
                  </a:lnTo>
                  <a:lnTo>
                    <a:pt x="81292" y="30056"/>
                  </a:lnTo>
                  <a:lnTo>
                    <a:pt x="80249" y="29014"/>
                  </a:lnTo>
                  <a:lnTo>
                    <a:pt x="69291" y="21712"/>
                  </a:lnTo>
                  <a:lnTo>
                    <a:pt x="66683" y="19616"/>
                  </a:lnTo>
                  <a:close/>
                </a:path>
                <a:path w="267334" h="267334">
                  <a:moveTo>
                    <a:pt x="217809" y="237078"/>
                  </a:moveTo>
                  <a:lnTo>
                    <a:pt x="185128" y="237078"/>
                  </a:lnTo>
                  <a:lnTo>
                    <a:pt x="186172" y="237599"/>
                  </a:lnTo>
                  <a:lnTo>
                    <a:pt x="197130" y="245422"/>
                  </a:lnTo>
                  <a:lnTo>
                    <a:pt x="199739" y="247505"/>
                  </a:lnTo>
                  <a:lnTo>
                    <a:pt x="203392" y="247505"/>
                  </a:lnTo>
                  <a:lnTo>
                    <a:pt x="206001" y="245943"/>
                  </a:lnTo>
                  <a:lnTo>
                    <a:pt x="211773" y="241851"/>
                  </a:lnTo>
                  <a:lnTo>
                    <a:pt x="217350" y="237469"/>
                  </a:lnTo>
                  <a:lnTo>
                    <a:pt x="217809" y="237078"/>
                  </a:lnTo>
                  <a:close/>
                </a:path>
                <a:path w="267334" h="267334">
                  <a:moveTo>
                    <a:pt x="228366" y="39414"/>
                  </a:moveTo>
                  <a:lnTo>
                    <a:pt x="125833" y="39414"/>
                  </a:lnTo>
                  <a:lnTo>
                    <a:pt x="164925" y="44250"/>
                  </a:lnTo>
                  <a:lnTo>
                    <a:pt x="200260" y="66555"/>
                  </a:lnTo>
                  <a:lnTo>
                    <a:pt x="209172" y="76884"/>
                  </a:lnTo>
                  <a:lnTo>
                    <a:pt x="216371" y="88191"/>
                  </a:lnTo>
                  <a:lnTo>
                    <a:pt x="221907" y="100283"/>
                  </a:lnTo>
                  <a:lnTo>
                    <a:pt x="225829" y="112961"/>
                  </a:lnTo>
                  <a:lnTo>
                    <a:pt x="225829" y="115057"/>
                  </a:lnTo>
                  <a:lnTo>
                    <a:pt x="227704" y="137656"/>
                  </a:lnTo>
                  <a:lnTo>
                    <a:pt x="214822" y="181494"/>
                  </a:lnTo>
                  <a:lnTo>
                    <a:pt x="181313" y="215126"/>
                  </a:lnTo>
                  <a:lnTo>
                    <a:pt x="137744" y="228000"/>
                  </a:lnTo>
                  <a:lnTo>
                    <a:pt x="228117" y="228000"/>
                  </a:lnTo>
                  <a:lnTo>
                    <a:pt x="247222" y="204223"/>
                  </a:lnTo>
                  <a:lnTo>
                    <a:pt x="247222" y="199004"/>
                  </a:lnTo>
                  <a:lnTo>
                    <a:pt x="244090" y="195359"/>
                  </a:lnTo>
                  <a:lnTo>
                    <a:pt x="237829" y="186494"/>
                  </a:lnTo>
                  <a:lnTo>
                    <a:pt x="237307" y="185453"/>
                  </a:lnTo>
                  <a:lnTo>
                    <a:pt x="236787" y="183891"/>
                  </a:lnTo>
                  <a:lnTo>
                    <a:pt x="237307" y="182849"/>
                  </a:lnTo>
                  <a:lnTo>
                    <a:pt x="239395" y="179192"/>
                  </a:lnTo>
                  <a:lnTo>
                    <a:pt x="240960" y="175547"/>
                  </a:lnTo>
                  <a:lnTo>
                    <a:pt x="242004" y="171889"/>
                  </a:lnTo>
                  <a:lnTo>
                    <a:pt x="242526" y="170848"/>
                  </a:lnTo>
                  <a:lnTo>
                    <a:pt x="243570" y="169806"/>
                  </a:lnTo>
                  <a:lnTo>
                    <a:pt x="244612" y="169806"/>
                  </a:lnTo>
                  <a:lnTo>
                    <a:pt x="260788" y="167203"/>
                  </a:lnTo>
                  <a:lnTo>
                    <a:pt x="263397" y="164587"/>
                  </a:lnTo>
                  <a:lnTo>
                    <a:pt x="264127" y="160161"/>
                  </a:lnTo>
                  <a:lnTo>
                    <a:pt x="266055" y="148084"/>
                  </a:lnTo>
                  <a:lnTo>
                    <a:pt x="266919" y="134608"/>
                  </a:lnTo>
                  <a:lnTo>
                    <a:pt x="266607" y="126276"/>
                  </a:lnTo>
                  <a:lnTo>
                    <a:pt x="266521" y="123993"/>
                  </a:lnTo>
                  <a:lnTo>
                    <a:pt x="266414" y="121132"/>
                  </a:lnTo>
                  <a:lnTo>
                    <a:pt x="264441" y="107754"/>
                  </a:lnTo>
                  <a:lnTo>
                    <a:pt x="263919" y="103055"/>
                  </a:lnTo>
                  <a:lnTo>
                    <a:pt x="260266" y="99410"/>
                  </a:lnTo>
                  <a:lnTo>
                    <a:pt x="255571" y="98890"/>
                  </a:lnTo>
                  <a:lnTo>
                    <a:pt x="244612" y="96794"/>
                  </a:lnTo>
                  <a:lnTo>
                    <a:pt x="243570" y="96794"/>
                  </a:lnTo>
                  <a:lnTo>
                    <a:pt x="242526" y="95753"/>
                  </a:lnTo>
                  <a:lnTo>
                    <a:pt x="242004" y="94711"/>
                  </a:lnTo>
                  <a:lnTo>
                    <a:pt x="237307" y="83764"/>
                  </a:lnTo>
                  <a:lnTo>
                    <a:pt x="236787" y="82723"/>
                  </a:lnTo>
                  <a:lnTo>
                    <a:pt x="236787" y="81160"/>
                  </a:lnTo>
                  <a:lnTo>
                    <a:pt x="237829" y="80640"/>
                  </a:lnTo>
                  <a:lnTo>
                    <a:pt x="244090" y="71242"/>
                  </a:lnTo>
                  <a:lnTo>
                    <a:pt x="246700" y="67597"/>
                  </a:lnTo>
                  <a:lnTo>
                    <a:pt x="246700" y="62377"/>
                  </a:lnTo>
                  <a:lnTo>
                    <a:pt x="244090" y="58732"/>
                  </a:lnTo>
                  <a:lnTo>
                    <a:pt x="240389" y="53435"/>
                  </a:lnTo>
                  <a:lnTo>
                    <a:pt x="236395" y="48431"/>
                  </a:lnTo>
                  <a:lnTo>
                    <a:pt x="232275" y="43706"/>
                  </a:lnTo>
                  <a:lnTo>
                    <a:pt x="228366" y="39414"/>
                  </a:lnTo>
                  <a:close/>
                </a:path>
                <a:path w="267334" h="267334">
                  <a:moveTo>
                    <a:pt x="133145" y="0"/>
                  </a:moveTo>
                  <a:lnTo>
                    <a:pt x="97113" y="21191"/>
                  </a:lnTo>
                  <a:lnTo>
                    <a:pt x="97030" y="21712"/>
                  </a:lnTo>
                  <a:lnTo>
                    <a:pt x="96946" y="22232"/>
                  </a:lnTo>
                  <a:lnTo>
                    <a:pt x="96425" y="23795"/>
                  </a:lnTo>
                  <a:lnTo>
                    <a:pt x="95903" y="24315"/>
                  </a:lnTo>
                  <a:lnTo>
                    <a:pt x="94337" y="24836"/>
                  </a:lnTo>
                  <a:lnTo>
                    <a:pt x="84594" y="29014"/>
                  </a:lnTo>
                  <a:lnTo>
                    <a:pt x="83128" y="29660"/>
                  </a:lnTo>
                  <a:lnTo>
                    <a:pt x="82336" y="30056"/>
                  </a:lnTo>
                  <a:lnTo>
                    <a:pt x="183563" y="30056"/>
                  </a:lnTo>
                  <a:lnTo>
                    <a:pt x="182771" y="29660"/>
                  </a:lnTo>
                  <a:lnTo>
                    <a:pt x="178867" y="27439"/>
                  </a:lnTo>
                  <a:lnTo>
                    <a:pt x="167387" y="9190"/>
                  </a:lnTo>
                  <a:lnTo>
                    <a:pt x="166867" y="6065"/>
                  </a:lnTo>
                  <a:lnTo>
                    <a:pt x="164257" y="3449"/>
                  </a:lnTo>
                  <a:lnTo>
                    <a:pt x="147258" y="659"/>
                  </a:lnTo>
                  <a:lnTo>
                    <a:pt x="133145" y="0"/>
                  </a:lnTo>
                  <a:close/>
                </a:path>
                <a:path w="267334" h="267334">
                  <a:moveTo>
                    <a:pt x="202870" y="19096"/>
                  </a:moveTo>
                  <a:lnTo>
                    <a:pt x="199218" y="19096"/>
                  </a:lnTo>
                  <a:lnTo>
                    <a:pt x="196608" y="21191"/>
                  </a:lnTo>
                  <a:lnTo>
                    <a:pt x="186172" y="29014"/>
                  </a:lnTo>
                  <a:lnTo>
                    <a:pt x="184751" y="29660"/>
                  </a:lnTo>
                  <a:lnTo>
                    <a:pt x="183563" y="30056"/>
                  </a:lnTo>
                  <a:lnTo>
                    <a:pt x="217809" y="30056"/>
                  </a:lnTo>
                  <a:lnTo>
                    <a:pt x="217327" y="29660"/>
                  </a:lnTo>
                  <a:lnTo>
                    <a:pt x="216480" y="29014"/>
                  </a:lnTo>
                  <a:lnTo>
                    <a:pt x="211431" y="25277"/>
                  </a:lnTo>
                  <a:lnTo>
                    <a:pt x="205479" y="21191"/>
                  </a:lnTo>
                  <a:lnTo>
                    <a:pt x="202870" y="19096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705638"/>
              <a:ext cx="235440" cy="24907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828" y="974521"/>
              <a:ext cx="152400" cy="132080"/>
            </a:xfrm>
            <a:custGeom>
              <a:avLst/>
              <a:gdLst/>
              <a:ahLst/>
              <a:cxnLst/>
              <a:rect l="l" t="t" r="r" b="b"/>
              <a:pathLst>
                <a:path w="152400" h="132080">
                  <a:moveTo>
                    <a:pt x="113411" y="79921"/>
                  </a:moveTo>
                  <a:lnTo>
                    <a:pt x="112623" y="79921"/>
                  </a:lnTo>
                  <a:lnTo>
                    <a:pt x="63728" y="79921"/>
                  </a:lnTo>
                  <a:lnTo>
                    <a:pt x="63728" y="106997"/>
                  </a:lnTo>
                  <a:lnTo>
                    <a:pt x="65646" y="116420"/>
                  </a:lnTo>
                  <a:lnTo>
                    <a:pt x="70904" y="124320"/>
                  </a:lnTo>
                  <a:lnTo>
                    <a:pt x="78790" y="129743"/>
                  </a:lnTo>
                  <a:lnTo>
                    <a:pt x="88569" y="131762"/>
                  </a:lnTo>
                  <a:lnTo>
                    <a:pt x="111074" y="131762"/>
                  </a:lnTo>
                  <a:lnTo>
                    <a:pt x="113411" y="128663"/>
                  </a:lnTo>
                  <a:lnTo>
                    <a:pt x="113411" y="79921"/>
                  </a:lnTo>
                  <a:close/>
                </a:path>
                <a:path w="152400" h="132080">
                  <a:moveTo>
                    <a:pt x="152285" y="0"/>
                  </a:moveTo>
                  <a:lnTo>
                    <a:pt x="145110" y="2514"/>
                  </a:lnTo>
                  <a:lnTo>
                    <a:pt x="137642" y="4203"/>
                  </a:lnTo>
                  <a:lnTo>
                    <a:pt x="129882" y="5168"/>
                  </a:lnTo>
                  <a:lnTo>
                    <a:pt x="121831" y="5473"/>
                  </a:lnTo>
                  <a:lnTo>
                    <a:pt x="0" y="5473"/>
                  </a:lnTo>
                  <a:lnTo>
                    <a:pt x="7531" y="25044"/>
                  </a:lnTo>
                  <a:lnTo>
                    <a:pt x="20993" y="40652"/>
                  </a:lnTo>
                  <a:lnTo>
                    <a:pt x="38989" y="50990"/>
                  </a:lnTo>
                  <a:lnTo>
                    <a:pt x="60134" y="54724"/>
                  </a:lnTo>
                  <a:lnTo>
                    <a:pt x="112458" y="54724"/>
                  </a:lnTo>
                  <a:lnTo>
                    <a:pt x="127901" y="51574"/>
                  </a:lnTo>
                  <a:lnTo>
                    <a:pt x="140576" y="43002"/>
                  </a:lnTo>
                  <a:lnTo>
                    <a:pt x="149136" y="30314"/>
                  </a:lnTo>
                  <a:lnTo>
                    <a:pt x="152285" y="14846"/>
                  </a:lnTo>
                  <a:lnTo>
                    <a:pt x="152285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27163" y="3805923"/>
            <a:ext cx="1717039" cy="1337945"/>
            <a:chOff x="7427163" y="3805923"/>
            <a:chExt cx="1717039" cy="133794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7163" y="3805923"/>
              <a:ext cx="1716836" cy="13375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6763" y="4198777"/>
              <a:ext cx="302396" cy="3031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61718" y="4218482"/>
              <a:ext cx="185760" cy="1864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322119" y="4191285"/>
              <a:ext cx="312420" cy="311785"/>
            </a:xfrm>
            <a:custGeom>
              <a:avLst/>
              <a:gdLst/>
              <a:ahLst/>
              <a:cxnLst/>
              <a:rect l="l" t="t" r="r" b="b"/>
              <a:pathLst>
                <a:path w="312420" h="311785">
                  <a:moveTo>
                    <a:pt x="8890" y="0"/>
                  </a:moveTo>
                  <a:lnTo>
                    <a:pt x="2764" y="2281"/>
                  </a:lnTo>
                  <a:lnTo>
                    <a:pt x="0" y="9124"/>
                  </a:lnTo>
                  <a:lnTo>
                    <a:pt x="0" y="307333"/>
                  </a:lnTo>
                  <a:lnTo>
                    <a:pt x="3647" y="311600"/>
                  </a:lnTo>
                  <a:lnTo>
                    <a:pt x="302121" y="311600"/>
                  </a:lnTo>
                  <a:lnTo>
                    <a:pt x="308960" y="308490"/>
                  </a:lnTo>
                  <a:lnTo>
                    <a:pt x="311240" y="302240"/>
                  </a:lnTo>
                  <a:lnTo>
                    <a:pt x="308960" y="296106"/>
                  </a:lnTo>
                  <a:lnTo>
                    <a:pt x="302121" y="293338"/>
                  </a:lnTo>
                  <a:lnTo>
                    <a:pt x="18236" y="293338"/>
                  </a:lnTo>
                  <a:lnTo>
                    <a:pt x="18236" y="272649"/>
                  </a:lnTo>
                  <a:lnTo>
                    <a:pt x="126441" y="272649"/>
                  </a:lnTo>
                  <a:lnTo>
                    <a:pt x="176059" y="264933"/>
                  </a:lnTo>
                  <a:lnTo>
                    <a:pt x="197343" y="254387"/>
                  </a:lnTo>
                  <a:lnTo>
                    <a:pt x="18236" y="254387"/>
                  </a:lnTo>
                  <a:lnTo>
                    <a:pt x="18236" y="9124"/>
                  </a:lnTo>
                  <a:lnTo>
                    <a:pt x="15130" y="2281"/>
                  </a:lnTo>
                  <a:lnTo>
                    <a:pt x="8890" y="0"/>
                  </a:lnTo>
                  <a:close/>
                </a:path>
                <a:path w="312420" h="311785">
                  <a:moveTo>
                    <a:pt x="311848" y="74860"/>
                  </a:moveTo>
                  <a:lnTo>
                    <a:pt x="272943" y="74860"/>
                  </a:lnTo>
                  <a:lnTo>
                    <a:pt x="270549" y="116790"/>
                  </a:lnTo>
                  <a:lnTo>
                    <a:pt x="270511" y="117455"/>
                  </a:lnTo>
                  <a:lnTo>
                    <a:pt x="261480" y="161142"/>
                  </a:lnTo>
                  <a:lnTo>
                    <a:pt x="240282" y="198782"/>
                  </a:lnTo>
                  <a:lnTo>
                    <a:pt x="209192" y="228272"/>
                  </a:lnTo>
                  <a:lnTo>
                    <a:pt x="170486" y="247508"/>
                  </a:lnTo>
                  <a:lnTo>
                    <a:pt x="126441" y="254387"/>
                  </a:lnTo>
                  <a:lnTo>
                    <a:pt x="197343" y="254387"/>
                  </a:lnTo>
                  <a:lnTo>
                    <a:pt x="254638" y="210209"/>
                  </a:lnTo>
                  <a:lnTo>
                    <a:pt x="278521" y="167875"/>
                  </a:lnTo>
                  <a:lnTo>
                    <a:pt x="288748" y="118675"/>
                  </a:lnTo>
                  <a:lnTo>
                    <a:pt x="291078" y="77285"/>
                  </a:lnTo>
                  <a:lnTo>
                    <a:pt x="291180" y="75469"/>
                  </a:lnTo>
                  <a:lnTo>
                    <a:pt x="311848" y="75469"/>
                  </a:lnTo>
                  <a:lnTo>
                    <a:pt x="311848" y="74860"/>
                  </a:lnTo>
                  <a:close/>
                </a:path>
                <a:path w="312420" h="311785">
                  <a:moveTo>
                    <a:pt x="311848" y="75469"/>
                  </a:moveTo>
                  <a:lnTo>
                    <a:pt x="291180" y="75469"/>
                  </a:lnTo>
                  <a:lnTo>
                    <a:pt x="294832" y="79730"/>
                  </a:lnTo>
                  <a:lnTo>
                    <a:pt x="296650" y="82162"/>
                  </a:lnTo>
                  <a:lnTo>
                    <a:pt x="299082" y="82772"/>
                  </a:lnTo>
                  <a:lnTo>
                    <a:pt x="303945" y="82772"/>
                  </a:lnTo>
                  <a:lnTo>
                    <a:pt x="306377" y="82162"/>
                  </a:lnTo>
                  <a:lnTo>
                    <a:pt x="307592" y="80333"/>
                  </a:lnTo>
                  <a:lnTo>
                    <a:pt x="311848" y="77285"/>
                  </a:lnTo>
                  <a:lnTo>
                    <a:pt x="311848" y="75469"/>
                  </a:lnTo>
                  <a:close/>
                </a:path>
                <a:path w="312420" h="311785">
                  <a:moveTo>
                    <a:pt x="280845" y="42602"/>
                  </a:moveTo>
                  <a:lnTo>
                    <a:pt x="277199" y="46259"/>
                  </a:lnTo>
                  <a:lnTo>
                    <a:pt x="257746" y="63900"/>
                  </a:lnTo>
                  <a:lnTo>
                    <a:pt x="254773" y="70699"/>
                  </a:lnTo>
                  <a:lnTo>
                    <a:pt x="257214" y="76755"/>
                  </a:lnTo>
                  <a:lnTo>
                    <a:pt x="262960" y="79730"/>
                  </a:lnTo>
                  <a:lnTo>
                    <a:pt x="269904" y="77285"/>
                  </a:lnTo>
                  <a:lnTo>
                    <a:pt x="272943" y="74860"/>
                  </a:lnTo>
                  <a:lnTo>
                    <a:pt x="311848" y="74860"/>
                  </a:lnTo>
                  <a:lnTo>
                    <a:pt x="311848" y="71202"/>
                  </a:lnTo>
                  <a:lnTo>
                    <a:pt x="308809" y="67557"/>
                  </a:lnTo>
                  <a:lnTo>
                    <a:pt x="289963" y="46856"/>
                  </a:lnTo>
                  <a:lnTo>
                    <a:pt x="286924" y="43821"/>
                  </a:lnTo>
                  <a:lnTo>
                    <a:pt x="280845" y="42602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58163" y="4710239"/>
              <a:ext cx="405353" cy="40500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1113340"/>
            <a:ext cx="7370623" cy="403015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18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8100" baseline="2572" dirty="0"/>
              <a:t>05</a:t>
            </a:r>
            <a:r>
              <a:rPr sz="8100" spc="712" baseline="2572" dirty="0"/>
              <a:t> </a:t>
            </a:r>
            <a:r>
              <a:rPr sz="4300" dirty="0"/>
              <a:t>Proposed</a:t>
            </a:r>
            <a:r>
              <a:rPr sz="4300" spc="-10" dirty="0"/>
              <a:t> Solution</a:t>
            </a:r>
            <a:endParaRPr sz="4300"/>
          </a:p>
        </p:txBody>
      </p:sp>
      <p:sp>
        <p:nvSpPr>
          <p:cNvPr id="20" name="object 20"/>
          <p:cNvSpPr txBox="1"/>
          <p:nvPr/>
        </p:nvSpPr>
        <p:spPr>
          <a:xfrm>
            <a:off x="2041550" y="4576533"/>
            <a:ext cx="568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65" dirty="0">
                <a:solidFill>
                  <a:srgbClr val="FFFFFF"/>
                </a:solidFill>
                <a:latin typeface="Segoe UI Symbol"/>
                <a:cs typeface="Segoe UI Symbol"/>
              </a:rPr>
              <a:t>🚀</a:t>
            </a:r>
            <a:r>
              <a:rPr sz="1800" spc="-1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Built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students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results,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answers.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805" y="-42865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8FDCF7"/>
                </a:solidFill>
                <a:latin typeface="Arial"/>
                <a:cs typeface="Arial"/>
              </a:rPr>
              <a:t>05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8805" y="783855"/>
            <a:ext cx="6230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SYSTEM</a:t>
            </a:r>
            <a:r>
              <a:rPr sz="4000" spc="-65" dirty="0"/>
              <a:t> </a:t>
            </a:r>
            <a:r>
              <a:rPr sz="4000" spc="-10" dirty="0"/>
              <a:t>ARCHITECTURE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905" y="851338"/>
            <a:ext cx="6251320" cy="429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964</Words>
  <Application>Microsoft Office PowerPoint</Application>
  <PresentationFormat>On-screen Show (16:9)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Segoe UI Emoji</vt:lpstr>
      <vt:lpstr>Segoe UI Symbol</vt:lpstr>
      <vt:lpstr>Times New Roman</vt:lpstr>
      <vt:lpstr>Trebuchet MS</vt:lpstr>
      <vt:lpstr>Office Theme</vt:lpstr>
      <vt:lpstr>🧠SmartBuddy</vt:lpstr>
      <vt:lpstr>Let’s get started</vt:lpstr>
      <vt:lpstr>01 Problem Statement</vt:lpstr>
      <vt:lpstr>01 Problem Statement</vt:lpstr>
      <vt:lpstr>FEASIBILITY AND VIABILITY</vt:lpstr>
      <vt:lpstr>What makes SmartBuddy Novel</vt:lpstr>
      <vt:lpstr>Existing Solution</vt:lpstr>
      <vt:lpstr>05 Proposed Solution</vt:lpstr>
      <vt:lpstr>SYSTEM ARCHITECTURE</vt:lpstr>
      <vt:lpstr>05</vt:lpstr>
      <vt:lpstr>06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 KIRUPA</cp:lastModifiedBy>
  <cp:revision>1</cp:revision>
  <dcterms:created xsi:type="dcterms:W3CDTF">2025-05-09T05:42:00Z</dcterms:created>
  <dcterms:modified xsi:type="dcterms:W3CDTF">2025-05-09T05:44:04Z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2025-05-09T00:00:00Z</vt:filetime>
  </property>
  <property fmtid="{D5CDD505-2E9C-101B-9397-08002B2CF9AE}" pid="3" name="LastSaved">
    <vt:filetime>2025-05-09T00:00:00Z</vt:filetime>
  </property>
  <property fmtid="{D5CDD505-2E9C-101B-9397-08002B2CF9AE}" pid="4" name="Producer">
    <vt:lpwstr>3-Heights(TM) PDF Security Shell 4.8.25.2 (http://www.pdf-tools.com)</vt:lpwstr>
  </property>
</Properties>
</file>