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1" r:id="rId1"/>
  </p:sldMasterIdLst>
  <p:sldIdLst>
    <p:sldId id="257" r:id="rId2"/>
    <p:sldId id="271" r:id="rId3"/>
    <p:sldId id="258" r:id="rId4"/>
    <p:sldId id="269" r:id="rId5"/>
    <p:sldId id="270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2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E333-ADB6-40A8-9795-591BB564C7FA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87A3-5536-4179-9B67-C2E1295CB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3944" y="1133341"/>
            <a:ext cx="10703506" cy="1497303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AUCTION BASED INTERNET ADVERTISING 					PLATFORM </a:t>
            </a:r>
            <a:endParaRPr lang="en-US" sz="4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b="1" dirty="0" smtClean="0"/>
              <a:t>SRIRAM CHANDRAMOULI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68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22" y="365126"/>
            <a:ext cx="10611678" cy="933588"/>
          </a:xfrm>
        </p:spPr>
        <p:txBody>
          <a:bodyPr/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FEATURES CONTD…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484242"/>
            <a:ext cx="10611678" cy="5075583"/>
          </a:xfrm>
        </p:spPr>
        <p:txBody>
          <a:bodyPr/>
          <a:lstStyle/>
          <a:p>
            <a:r>
              <a:rPr lang="en-US" sz="2400" dirty="0" smtClean="0">
                <a:latin typeface="Bell MT" panose="02020503060305020303" pitchFamily="18" charset="0"/>
              </a:rPr>
              <a:t>Invoicing </a:t>
            </a:r>
            <a:r>
              <a:rPr lang="en-US" sz="2400" dirty="0">
                <a:latin typeface="Bell MT" panose="02020503060305020303" pitchFamily="18" charset="0"/>
              </a:rPr>
              <a:t>and payment are supported.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9" t="3477" r="30334" b="11136"/>
          <a:stretch/>
        </p:blipFill>
        <p:spPr>
          <a:xfrm>
            <a:off x="742122" y="2125274"/>
            <a:ext cx="6040192" cy="4434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71" t="5153" r="38353" b="30150"/>
          <a:stretch/>
        </p:blipFill>
        <p:spPr>
          <a:xfrm>
            <a:off x="5604715" y="2125274"/>
            <a:ext cx="5633128" cy="443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22" y="365126"/>
            <a:ext cx="10611678" cy="933588"/>
          </a:xfrm>
        </p:spPr>
        <p:txBody>
          <a:bodyPr/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FEATURES CONTD…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484242"/>
            <a:ext cx="10611678" cy="5075583"/>
          </a:xfrm>
        </p:spPr>
        <p:txBody>
          <a:bodyPr/>
          <a:lstStyle/>
          <a:p>
            <a:r>
              <a:rPr lang="en-US" sz="2400" dirty="0" smtClean="0">
                <a:latin typeface="Bell MT" panose="02020503060305020303" pitchFamily="18" charset="0"/>
              </a:rPr>
              <a:t>Invoicing </a:t>
            </a:r>
            <a:r>
              <a:rPr lang="en-US" sz="2400" dirty="0">
                <a:latin typeface="Bell MT" panose="02020503060305020303" pitchFamily="18" charset="0"/>
              </a:rPr>
              <a:t>and payment are supported.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8" t="6385" r="30546" b="18252"/>
          <a:stretch/>
        </p:blipFill>
        <p:spPr>
          <a:xfrm>
            <a:off x="1484243" y="1950941"/>
            <a:ext cx="9104244" cy="43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22" y="365126"/>
            <a:ext cx="10611678" cy="933588"/>
          </a:xfrm>
        </p:spPr>
        <p:txBody>
          <a:bodyPr/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FEATURES CONTD…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484242"/>
            <a:ext cx="10611678" cy="5075583"/>
          </a:xfrm>
        </p:spPr>
        <p:txBody>
          <a:bodyPr/>
          <a:lstStyle/>
          <a:p>
            <a:r>
              <a:rPr lang="en-US" sz="2400" dirty="0" smtClean="0">
                <a:latin typeface="Bell MT" panose="02020503060305020303" pitchFamily="18" charset="0"/>
              </a:rPr>
              <a:t>Advertisers </a:t>
            </a:r>
            <a:r>
              <a:rPr lang="en-US" sz="2400" dirty="0">
                <a:latin typeface="Bell MT" panose="02020503060305020303" pitchFamily="18" charset="0"/>
              </a:rPr>
              <a:t>maintain financial accounts and Publishers are compensated accordingly. </a:t>
            </a:r>
            <a:endParaRPr lang="en-US" sz="24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942" r="48647" b="29621"/>
          <a:stretch/>
        </p:blipFill>
        <p:spPr>
          <a:xfrm>
            <a:off x="2274708" y="2313391"/>
            <a:ext cx="6019286" cy="42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22" y="365126"/>
            <a:ext cx="10611678" cy="933588"/>
          </a:xfrm>
        </p:spPr>
        <p:txBody>
          <a:bodyPr/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FEATURES CONTD…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484242"/>
            <a:ext cx="10611678" cy="5075583"/>
          </a:xfrm>
        </p:spPr>
        <p:txBody>
          <a:bodyPr/>
          <a:lstStyle/>
          <a:p>
            <a:r>
              <a:rPr lang="en-US" sz="2400" dirty="0" smtClean="0">
                <a:latin typeface="Bell MT" panose="02020503060305020303" pitchFamily="18" charset="0"/>
              </a:rPr>
              <a:t>The </a:t>
            </a:r>
            <a:r>
              <a:rPr lang="en-US" sz="2400" dirty="0">
                <a:latin typeface="Bell MT" panose="02020503060305020303" pitchFamily="18" charset="0"/>
              </a:rPr>
              <a:t>system includes companies who wish to advertise as well as advertising and marketing agencies.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7" t="6118" r="44885" b="28741"/>
          <a:stretch/>
        </p:blipFill>
        <p:spPr>
          <a:xfrm>
            <a:off x="1777284" y="2279562"/>
            <a:ext cx="7250806" cy="41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CONCLUSION</a:t>
            </a:r>
            <a:endParaRPr lang="en-US" sz="36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Ads </a:t>
            </a:r>
            <a:r>
              <a:rPr lang="en-US" dirty="0">
                <a:latin typeface="Bell MT" panose="02020503060305020303" pitchFamily="18" charset="0"/>
              </a:rPr>
              <a:t>are dynamically selected at the moment of click. </a:t>
            </a:r>
            <a:endParaRPr lang="en-US" dirty="0" smtClean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The ad space is assigned to the highest bidder. </a:t>
            </a:r>
          </a:p>
          <a:p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A swing model supporting advertising platform.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PROBLEM DESCRIPTION</a:t>
            </a:r>
            <a:endParaRPr lang="en-US" sz="36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Bell MT" panose="02020503060305020303" pitchFamily="18" charset="0"/>
                <a:cs typeface="Arial" panose="020B0604020202020204" pitchFamily="34" charset="0"/>
              </a:rPr>
              <a:t>To make all the products available at one place, so that the customers can be linked to different categories of a product</a:t>
            </a:r>
            <a:r>
              <a:rPr lang="en-US" sz="2400" dirty="0" smtClean="0">
                <a:latin typeface="Bell MT" panose="02020503060305020303" pitchFamily="18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endParaRPr lang="en-US" sz="2400" dirty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  <a:cs typeface="Arial" panose="020B0604020202020204" pitchFamily="34" charset="0"/>
              </a:rPr>
              <a:t>To dynamically select the advertisement at the moment of a click.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  <a:cs typeface="Arial" panose="020B0604020202020204" pitchFamily="34" charset="0"/>
              </a:rPr>
              <a:t>Assign the ad space to the highest bidder.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  <a:cs typeface="Arial" panose="020B0604020202020204" pitchFamily="34" charset="0"/>
              </a:rPr>
              <a:t>To determine the product and its advertising rate based on view history.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ACTORS</a:t>
            </a:r>
            <a:endParaRPr lang="en-US" sz="3600" b="1" dirty="0">
              <a:latin typeface="Bell MT" panose="020205030603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Bell MT" panose="02020503060305020303" pitchFamily="18" charset="0"/>
              </a:rPr>
              <a:t>ADMIN: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SYSTEM ADMIN:</a:t>
            </a:r>
          </a:p>
          <a:p>
            <a:pPr lvl="2"/>
            <a:r>
              <a:rPr lang="en-US" sz="2400" dirty="0" smtClean="0">
                <a:latin typeface="Bell MT" panose="02020503060305020303" pitchFamily="18" charset="0"/>
              </a:rPr>
              <a:t>Manages the user account of Enterprise Admin.</a:t>
            </a:r>
          </a:p>
          <a:p>
            <a:pPr lvl="2"/>
            <a:r>
              <a:rPr lang="en-US" sz="2400" dirty="0" smtClean="0">
                <a:latin typeface="Bell MT" panose="02020503060305020303" pitchFamily="18" charset="0"/>
              </a:rPr>
              <a:t>Manages customers and their user account.</a:t>
            </a:r>
          </a:p>
          <a:p>
            <a:pPr marL="914400" lvl="2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ENTERPRISE ADMIN:</a:t>
            </a:r>
          </a:p>
          <a:p>
            <a:pPr lvl="2"/>
            <a:r>
              <a:rPr lang="en-US" sz="2400" dirty="0" smtClean="0">
                <a:latin typeface="Bell MT" panose="02020503060305020303" pitchFamily="18" charset="0"/>
              </a:rPr>
              <a:t>Manages the user account of customer.</a:t>
            </a:r>
          </a:p>
          <a:p>
            <a:pPr marL="914400" lvl="2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b="1" dirty="0" smtClean="0">
                <a:latin typeface="Bell MT" panose="02020503060305020303" pitchFamily="18" charset="0"/>
              </a:rPr>
              <a:t>PUBLISHER: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Manages the ads pace,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approves the advertiser’s bid for a workspace.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342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ACTORS  CONTD…</a:t>
            </a:r>
            <a:endParaRPr lang="en-US" sz="3600" b="1" dirty="0">
              <a:latin typeface="Bell MT" panose="020205030603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ell MT" panose="02020503060305020303" pitchFamily="18" charset="0"/>
              </a:rPr>
              <a:t>ADVERTISER</a:t>
            </a:r>
            <a:endParaRPr lang="en-US" sz="2400" b="1" dirty="0">
              <a:latin typeface="Bell MT" panose="02020503060305020303" pitchFamily="18" charset="0"/>
            </a:endParaRPr>
          </a:p>
          <a:p>
            <a:pPr lvl="1"/>
            <a:r>
              <a:rPr lang="en-US" dirty="0">
                <a:latin typeface="Bell MT" panose="02020503060305020303" pitchFamily="18" charset="0"/>
              </a:rPr>
              <a:t>Creates advertisement, 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Places bid for a particular ad space</a:t>
            </a:r>
            <a:r>
              <a:rPr lang="en-US" dirty="0" smtClean="0">
                <a:latin typeface="Bell MT" panose="020205030603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sz="2400" b="1" dirty="0" smtClean="0">
                <a:latin typeface="Bell MT" panose="02020503060305020303" pitchFamily="18" charset="0"/>
              </a:rPr>
              <a:t>CONSUMERS</a:t>
            </a:r>
            <a:r>
              <a:rPr lang="en-US" sz="2400" dirty="0" smtClean="0">
                <a:latin typeface="Bell MT" panose="02020503060305020303" pitchFamily="18" charset="0"/>
              </a:rPr>
              <a:t>: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Logs in and view supplier product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Buys the product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Views his favorite advertisement and purchases the product if interested.</a:t>
            </a:r>
          </a:p>
          <a:p>
            <a:pPr marL="457200" lvl="1" indent="0">
              <a:buNone/>
            </a:pP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sz="2400" b="1" dirty="0" smtClean="0">
                <a:latin typeface="Bell MT" panose="02020503060305020303" pitchFamily="18" charset="0"/>
              </a:rPr>
              <a:t>SUPPLIER</a:t>
            </a:r>
            <a:r>
              <a:rPr lang="en-US" sz="2400" dirty="0" smtClean="0">
                <a:latin typeface="Bell MT" panose="02020503060305020303" pitchFamily="18" charset="0"/>
              </a:rPr>
              <a:t>: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Manages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839"/>
            <a:ext cx="10515600" cy="57657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OBJECT MODEL</a:t>
            </a:r>
            <a:endParaRPr lang="en-US" sz="3600" b="1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32805" t="11187" r="30939" b="5512"/>
          <a:stretch/>
        </p:blipFill>
        <p:spPr>
          <a:xfrm>
            <a:off x="0" y="811213"/>
            <a:ext cx="8751888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FEATURES</a:t>
            </a:r>
            <a:endParaRPr lang="en-US" sz="36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/>
          <a:lstStyle/>
          <a:p>
            <a:r>
              <a:rPr lang="en-US" sz="2400" dirty="0" smtClean="0">
                <a:latin typeface="Bell MT" panose="02020503060305020303" pitchFamily="18" charset="0"/>
              </a:rPr>
              <a:t>Ads are selected at the moment of click.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Ad space is assigned to the highest bidder.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1" t="3653" r="37661" b="27156"/>
          <a:stretch/>
        </p:blipFill>
        <p:spPr>
          <a:xfrm>
            <a:off x="1300766" y="2343954"/>
            <a:ext cx="6697014" cy="37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FEATURES CONTD…</a:t>
            </a:r>
            <a:endParaRPr lang="en-US" sz="36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241701"/>
          </a:xfrm>
        </p:spPr>
        <p:txBody>
          <a:bodyPr/>
          <a:lstStyle/>
          <a:p>
            <a:r>
              <a:rPr lang="en-US" sz="2000" dirty="0">
                <a:latin typeface="Bell MT" panose="02020503060305020303" pitchFamily="18" charset="0"/>
              </a:rPr>
              <a:t>Market definition and classification of users based on certain characteristics.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System has favorite category option in sign up panel for consumers, so that they can select top 3 favorite </a:t>
            </a:r>
            <a:r>
              <a:rPr lang="en-US" sz="2000" dirty="0">
                <a:latin typeface="Bell MT" panose="02020503060305020303" pitchFamily="18" charset="0"/>
              </a:rPr>
              <a:t>c</a:t>
            </a:r>
            <a:r>
              <a:rPr lang="en-US" sz="2000" dirty="0" smtClean="0">
                <a:latin typeface="Bell MT" panose="02020503060305020303" pitchFamily="18" charset="0"/>
              </a:rPr>
              <a:t>ategories. This might lead to the probability that they might buy the product.</a:t>
            </a:r>
          </a:p>
          <a:p>
            <a:endParaRPr lang="en-US" sz="2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05" r="44193" b="35783"/>
          <a:stretch/>
        </p:blipFill>
        <p:spPr>
          <a:xfrm>
            <a:off x="1869986" y="2588655"/>
            <a:ext cx="7336789" cy="39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22" y="365126"/>
            <a:ext cx="10611678" cy="933588"/>
          </a:xfrm>
        </p:spPr>
        <p:txBody>
          <a:bodyPr/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FEATURES CONTD…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484242"/>
            <a:ext cx="10611678" cy="5075583"/>
          </a:xfrm>
        </p:spPr>
        <p:txBody>
          <a:bodyPr/>
          <a:lstStyle/>
          <a:p>
            <a:r>
              <a:rPr lang="en-US" sz="2400" dirty="0" smtClean="0">
                <a:latin typeface="Bell MT" panose="02020503060305020303" pitchFamily="18" charset="0"/>
              </a:rPr>
              <a:t>Auction </a:t>
            </a:r>
            <a:r>
              <a:rPr lang="en-US" sz="2400" dirty="0">
                <a:latin typeface="Bell MT" panose="02020503060305020303" pitchFamily="18" charset="0"/>
              </a:rPr>
              <a:t>like model where user profiles and habits are offered to potential advertisers.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09" r="48983" b="28962"/>
          <a:stretch/>
        </p:blipFill>
        <p:spPr>
          <a:xfrm>
            <a:off x="3102437" y="2258345"/>
            <a:ext cx="6227093" cy="42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22" y="365126"/>
            <a:ext cx="10611678" cy="933588"/>
          </a:xfrm>
        </p:spPr>
        <p:txBody>
          <a:bodyPr/>
          <a:lstStyle/>
          <a:p>
            <a:r>
              <a:rPr lang="en-US" sz="3600" b="1" dirty="0" smtClean="0">
                <a:latin typeface="Bell MT" panose="02020503060305020303" pitchFamily="18" charset="0"/>
              </a:rPr>
              <a:t>FEATURES CONTD…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2" y="1484242"/>
            <a:ext cx="10611678" cy="5075583"/>
          </a:xfrm>
        </p:spPr>
        <p:txBody>
          <a:bodyPr/>
          <a:lstStyle/>
          <a:p>
            <a:r>
              <a:rPr lang="en-US" sz="2400" dirty="0" smtClean="0">
                <a:latin typeface="Bell MT" panose="02020503060305020303" pitchFamily="18" charset="0"/>
              </a:rPr>
              <a:t>The </a:t>
            </a:r>
            <a:r>
              <a:rPr lang="en-US" sz="2400" dirty="0">
                <a:latin typeface="Bell MT" panose="02020503060305020303" pitchFamily="18" charset="0"/>
              </a:rPr>
              <a:t>system is global in nature and geography aware.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4533" r="41619" b="21699"/>
          <a:stretch/>
        </p:blipFill>
        <p:spPr>
          <a:xfrm>
            <a:off x="1818471" y="1895516"/>
            <a:ext cx="6565676" cy="46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330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Bell MT</vt:lpstr>
      <vt:lpstr>Calibri</vt:lpstr>
      <vt:lpstr>Calibri Light</vt:lpstr>
      <vt:lpstr>Office Theme</vt:lpstr>
      <vt:lpstr>AUCTION BASED INTERNET ADVERTISING      PLATFORM </vt:lpstr>
      <vt:lpstr>PROBLEM DESCRIPTION</vt:lpstr>
      <vt:lpstr>ACTORS</vt:lpstr>
      <vt:lpstr>ACTORS  CONTD…</vt:lpstr>
      <vt:lpstr>OBJECT MODEL</vt:lpstr>
      <vt:lpstr>FEATURES</vt:lpstr>
      <vt:lpstr>FEATURES CONTD…</vt:lpstr>
      <vt:lpstr>FEATURES CONTD…</vt:lpstr>
      <vt:lpstr>FEATURES CONTD…</vt:lpstr>
      <vt:lpstr>FEATURES CONTD…</vt:lpstr>
      <vt:lpstr>FEATURES CONTD…</vt:lpstr>
      <vt:lpstr>FEATURES CONTD…</vt:lpstr>
      <vt:lpstr>FEATURES CONTD…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CREATION</dc:title>
  <dc:creator>Sriram Chandramouli</dc:creator>
  <cp:lastModifiedBy>Sriram Chandramouli</cp:lastModifiedBy>
  <cp:revision>31</cp:revision>
  <dcterms:created xsi:type="dcterms:W3CDTF">2014-12-09T05:48:18Z</dcterms:created>
  <dcterms:modified xsi:type="dcterms:W3CDTF">2014-12-11T17:48:14Z</dcterms:modified>
</cp:coreProperties>
</file>