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18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serve.gov/datadownload/Choose.aspx?rel=Z.1" TargetMode="External"/><Relationship Id="rId2" Type="http://schemas.openxmlformats.org/officeDocument/2006/relationships/hyperlink" Target="https://www.kaggle.com/andradaolteanu/is-a-recession-coming-us-yield-curves-can-tell-us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i/invertedyieldcurve.asp" TargetMode="External"/><Relationship Id="rId5" Type="http://schemas.openxmlformats.org/officeDocument/2006/relationships/hyperlink" Target="https://www.investopedia.com/terms/f/federalfundsrate.asp" TargetMode="External"/><Relationship Id="rId4" Type="http://schemas.openxmlformats.org/officeDocument/2006/relationships/hyperlink" Target="https://www.stlouisfed.org/on-the-economy/2017/october/increases-fed-funds-rate-impact-other-interest-r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FE24-1E66-AF4C-B095-3D7588F89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of the</a:t>
            </a:r>
            <a:br>
              <a:rPr lang="en-US" dirty="0"/>
            </a:br>
            <a:r>
              <a:rPr lang="en-US" dirty="0"/>
              <a:t>FED FUNDS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BD16-707E-E34B-8E22-F8DCD3393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Pillow</a:t>
            </a:r>
          </a:p>
        </p:txBody>
      </p:sp>
    </p:spTree>
    <p:extLst>
      <p:ext uri="{BB962C8B-B14F-4D97-AF65-F5344CB8AC3E}">
        <p14:creationId xmlns:p14="http://schemas.microsoft.com/office/powerpoint/2010/main" val="107591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FCB0-08F8-4048-B21D-1A0D9CE5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is the fed funds rate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74300-EC0F-4941-9DE5-AFD4684F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03" y="640080"/>
            <a:ext cx="560737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739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5CEB-8B25-C94B-BE71-0DB0CCBF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is a yield Curve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9ED20-5268-F243-9679-7F459E9D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2398575" y="640080"/>
            <a:ext cx="739022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6176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045F-B314-B14E-9D58-4B59F51F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Can yield curves predict a recession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304E0-604B-D347-B6B6-7F56D3FB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2785" y="640080"/>
            <a:ext cx="696180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3442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DD09-162D-A543-A4DC-919B5906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529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Short versus long term bonds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C452D-3535-E44E-8630-72EB52B3E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1270" y="640080"/>
            <a:ext cx="762483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841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B360B-A773-C748-AB09-751F62222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41"/>
            <a:ext cx="10905066" cy="55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28A8E-CCB6-364E-9858-FD4BE0763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1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D4C7-3979-5742-B09E-64F2E56A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807522"/>
            <a:ext cx="10786154" cy="55932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https://www.kaggle.com/andradaolteanu/is-a-recession-coming-us-yield-curves-can-tell-us/data</a:t>
            </a:r>
            <a:r>
              <a:rPr lang="en-US" b="1" dirty="0"/>
              <a:t> - </a:t>
            </a:r>
            <a:r>
              <a:rPr lang="en-US" dirty="0"/>
              <a:t>Used original source code as a template and modified for own needs. Used yield curve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https://www.federalreserve.gov/datadownload/Choose.aspx?rel=Z.1</a:t>
            </a:r>
            <a:r>
              <a:rPr lang="en-US" dirty="0"/>
              <a:t> – used Federal Reserve Downloads program to obtain fed funds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Interesting links: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https://www.stlouisfed.org/on-the-economy/2017/october/increases-fed-funds-rate-impact-other-interest-rates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https://www.investopedia.com/terms/f/federalfundsrate.asp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https://www.investopedia.com/terms/i/invertedyieldcurve.asp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8587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Data Visualization of the FED FUNDS RATE</vt:lpstr>
      <vt:lpstr>What is the fed funds rate ?</vt:lpstr>
      <vt:lpstr>What is a yield Curve ?</vt:lpstr>
      <vt:lpstr>Can yield curves predict a recession ?</vt:lpstr>
      <vt:lpstr>Short versus long term bonds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the FED FUNDS RATE</dc:title>
  <dc:creator>Pillow Timothy - Basel</dc:creator>
  <cp:lastModifiedBy>Pillow Timothy - Basel</cp:lastModifiedBy>
  <cp:revision>2</cp:revision>
  <dcterms:created xsi:type="dcterms:W3CDTF">2019-12-19T19:04:52Z</dcterms:created>
  <dcterms:modified xsi:type="dcterms:W3CDTF">2019-12-19T19:11:33Z</dcterms:modified>
</cp:coreProperties>
</file>