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A658-F656-4712-9340-1DC54F91FC6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7E9B91-B736-4B44-8858-28DACC9B25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A658-F656-4712-9340-1DC54F91FC6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9B91-B736-4B44-8858-28DACC9B25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E7E9B91-B736-4B44-8858-28DACC9B256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A658-F656-4712-9340-1DC54F91FC6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A658-F656-4712-9340-1DC54F91FC6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E7E9B91-B736-4B44-8858-28DACC9B25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A658-F656-4712-9340-1DC54F91FC6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7E9B91-B736-4B44-8858-28DACC9B256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305A658-F656-4712-9340-1DC54F91FC6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9B91-B736-4B44-8858-28DACC9B25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A658-F656-4712-9340-1DC54F91FC6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E7E9B91-B736-4B44-8858-28DACC9B256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A658-F656-4712-9340-1DC54F91FC6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E7E9B91-B736-4B44-8858-28DACC9B2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A658-F656-4712-9340-1DC54F91FC6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7E9B91-B736-4B44-8858-28DACC9B25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7E9B91-B736-4B44-8858-28DACC9B256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A658-F656-4712-9340-1DC54F91FC6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E7E9B91-B736-4B44-8858-28DACC9B256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305A658-F656-4712-9340-1DC54F91FC6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305A658-F656-4712-9340-1DC54F91FC6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7E9B91-B736-4B44-8858-28DACC9B256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 panose="05000000000000000000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 panose="05020102010507070707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 panose="05000000000000000000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95600"/>
            <a:ext cx="7772400" cy="2743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  <a:p>
            <a:r>
              <a:rPr lang="en-US" sz="19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: Mr. Pramod Kumar</a:t>
            </a:r>
          </a:p>
          <a:p>
            <a:r>
              <a:rPr lang="en-US" sz="19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Professor-CSE Department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r"/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M.ARAVIND KUMAR-16K41A05E8</a:t>
            </a:r>
          </a:p>
          <a:p>
            <a:pPr algn="r"/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K.SRIRAM-16K41A05E6</a:t>
            </a:r>
          </a:p>
          <a:p>
            <a:pPr algn="r"/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SUNNY KRISHNA-16K41A0527</a:t>
            </a:r>
          </a:p>
          <a:p>
            <a:pPr algn="r"/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MD.AMAIR-16K41A0595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REMINDER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Most of the time we forget things to do and we remember them after the time or date has finished and we are helpless.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order to make things get reminded in time and make things happen successfully we thought of designing this application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application is to provide and  make all things happen in time in there busy life.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we forget things to do and we remember them after the time or date has finished </a:t>
            </a:r>
            <a:r>
              <a:rPr lang="en-US" dirty="0"/>
              <a:t>.</a:t>
            </a:r>
          </a:p>
          <a:p>
            <a:r>
              <a:rPr lang="en-US" dirty="0"/>
              <a:t>Users generally make a written notes if any important work to be done without fail .</a:t>
            </a:r>
          </a:p>
          <a:p>
            <a:r>
              <a:rPr lang="en-US" dirty="0"/>
              <a:t>For this we have some applications , but in existing applications we can’t share the notification reached to a group of people at once.</a:t>
            </a:r>
          </a:p>
          <a:p>
            <a:r>
              <a:rPr lang="en-US" dirty="0"/>
              <a:t>Only a single person who makes the task register to get reminder only gets the message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resolve the problems identified, we want to build an application in which we can set some contacts of people who has also the same thing to be done . </a:t>
            </a:r>
          </a:p>
          <a:p>
            <a:r>
              <a:rPr lang="en-US" dirty="0"/>
              <a:t>All the contacts selected in the application will receive a message at the time saved along with the task registered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</a:t>
            </a:r>
            <a:r>
              <a:rPr lang="en-US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applications where task are registered along with time and the user only gets the notification</a:t>
            </a:r>
          </a:p>
          <a:p>
            <a:r>
              <a:rPr lang="en-US" dirty="0"/>
              <a:t>But we can’t make other people notify about the same task at the same time from a single applcation .</a:t>
            </a:r>
          </a:p>
          <a:p>
            <a:r>
              <a:rPr lang="en-US" dirty="0"/>
              <a:t>There is no application for getting the task notificaton or message among group of people selected.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133600"/>
            <a:ext cx="8503920" cy="3965448"/>
          </a:xfrm>
        </p:spPr>
        <p:txBody>
          <a:bodyPr/>
          <a:lstStyle/>
          <a:p>
            <a:r>
              <a:rPr lang="en-US" dirty="0"/>
              <a:t>So, we are planning to design an Android application in which we register a task with time and select the contacts from our phone who has to perform the same task at the same time .</a:t>
            </a:r>
          </a:p>
          <a:p>
            <a:r>
              <a:rPr lang="en-US" dirty="0"/>
              <a:t>Along with the user all the contacts selected will receive a message about the task at the same time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4469" y="2577941"/>
            <a:ext cx="5991225" cy="2752725"/>
          </a:xfrm>
        </p:spPr>
        <p:txBody>
          <a:bodyPr/>
          <a:lstStyle/>
          <a:p>
            <a:pPr marL="0" indent="0">
              <a:buNone/>
            </a:pPr>
            <a:r>
              <a:rPr lang="en-US" sz="6600"/>
              <a:t>THANK YOU..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</TotalTime>
  <Words>344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Georgia</vt:lpstr>
      <vt:lpstr>Times New Roman</vt:lpstr>
      <vt:lpstr>Wingdings</vt:lpstr>
      <vt:lpstr>Wingdings 2</vt:lpstr>
      <vt:lpstr>Civic</vt:lpstr>
      <vt:lpstr>SMART REMINDER APPLICATION</vt:lpstr>
      <vt:lpstr>INTRODUCTION</vt:lpstr>
      <vt:lpstr>PROBLEM IDENTIFICATION</vt:lpstr>
      <vt:lpstr>DEFINING A PROBLEM</vt:lpstr>
      <vt:lpstr>EXISTING SYSTEM</vt:lpstr>
      <vt:lpstr>PROPOSED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MANAGEMENT SYSTEM</dc:title>
  <dc:creator>HP</dc:creator>
  <cp:lastModifiedBy>k sriram</cp:lastModifiedBy>
  <cp:revision>34</cp:revision>
  <dcterms:created xsi:type="dcterms:W3CDTF">2020-01-06T12:35:00Z</dcterms:created>
  <dcterms:modified xsi:type="dcterms:W3CDTF">2020-01-11T03:32:00Z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1033-11.2.0.9075</vt:lpwstr>
  </property>
</Properties>
</file>