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7" r:id="rId3"/>
    <p:sldId id="336" r:id="rId4"/>
    <p:sldId id="309" r:id="rId5"/>
    <p:sldId id="312" r:id="rId6"/>
    <p:sldId id="311" r:id="rId7"/>
    <p:sldId id="317" r:id="rId8"/>
    <p:sldId id="335" r:id="rId9"/>
    <p:sldId id="306" r:id="rId10"/>
    <p:sldId id="323" r:id="rId11"/>
    <p:sldId id="322" r:id="rId12"/>
    <p:sldId id="319" r:id="rId13"/>
    <p:sldId id="320" r:id="rId14"/>
    <p:sldId id="304" r:id="rId15"/>
    <p:sldId id="331" r:id="rId16"/>
    <p:sldId id="332" r:id="rId17"/>
    <p:sldId id="333" r:id="rId18"/>
    <p:sldId id="334" r:id="rId19"/>
    <p:sldId id="275" r:id="rId20"/>
    <p:sldId id="32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riramya kannepalli" initials="sk" lastIdx="6" clrIdx="0">
    <p:extLst>
      <p:ext uri="{19B8F6BF-5375-455C-9EA6-DF929625EA0E}">
        <p15:presenceInfo xmlns:p15="http://schemas.microsoft.com/office/powerpoint/2012/main" userId="02e50d6f89418da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5A72EC-A835-4AEB-A56D-3105EF57B5D2}" v="294" dt="2020-04-21T12:57:51.0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32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ramya kannepalli" userId="02e50d6f89418da9" providerId="LiveId" clId="{F15A72EC-A835-4AEB-A56D-3105EF57B5D2}"/>
    <pc:docChg chg="undo custSel mod addSld delSld modSld sldOrd">
      <pc:chgData name="sriramya kannepalli" userId="02e50d6f89418da9" providerId="LiveId" clId="{F15A72EC-A835-4AEB-A56D-3105EF57B5D2}" dt="2020-04-21T13:05:40.729" v="1627" actId="47"/>
      <pc:docMkLst>
        <pc:docMk/>
      </pc:docMkLst>
      <pc:sldChg chg="addSp delSp modSp">
        <pc:chgData name="sriramya kannepalli" userId="02e50d6f89418da9" providerId="LiveId" clId="{F15A72EC-A835-4AEB-A56D-3105EF57B5D2}" dt="2020-04-20T15:25:52.682" v="837" actId="26606"/>
        <pc:sldMkLst>
          <pc:docMk/>
          <pc:sldMk cId="1445464809" sldId="275"/>
        </pc:sldMkLst>
        <pc:spChg chg="mod">
          <ac:chgData name="sriramya kannepalli" userId="02e50d6f89418da9" providerId="LiveId" clId="{F15A72EC-A835-4AEB-A56D-3105EF57B5D2}" dt="2020-04-20T15:25:52.682" v="837" actId="26606"/>
          <ac:spMkLst>
            <pc:docMk/>
            <pc:sldMk cId="1445464809" sldId="275"/>
            <ac:spMk id="2" creationId="{7E1433BD-BDD5-42C2-8B68-2045DFB59729}"/>
          </ac:spMkLst>
        </pc:spChg>
        <pc:spChg chg="add del">
          <ac:chgData name="sriramya kannepalli" userId="02e50d6f89418da9" providerId="LiveId" clId="{F15A72EC-A835-4AEB-A56D-3105EF57B5D2}" dt="2020-04-20T15:25:52.682" v="837" actId="26606"/>
          <ac:spMkLst>
            <pc:docMk/>
            <pc:sldMk cId="1445464809" sldId="275"/>
            <ac:spMk id="14" creationId="{156189E5-8A3E-4CFD-B71B-CCD0F8495E56}"/>
          </ac:spMkLst>
        </pc:spChg>
        <pc:spChg chg="add del">
          <ac:chgData name="sriramya kannepalli" userId="02e50d6f89418da9" providerId="LiveId" clId="{F15A72EC-A835-4AEB-A56D-3105EF57B5D2}" dt="2020-04-20T15:25:52.682" v="837" actId="26606"/>
          <ac:spMkLst>
            <pc:docMk/>
            <pc:sldMk cId="1445464809" sldId="275"/>
            <ac:spMk id="19" creationId="{BE95D989-81FA-4BAD-9AD5-E46CEDA91B36}"/>
          </ac:spMkLst>
        </pc:spChg>
        <pc:spChg chg="add del">
          <ac:chgData name="sriramya kannepalli" userId="02e50d6f89418da9" providerId="LiveId" clId="{F15A72EC-A835-4AEB-A56D-3105EF57B5D2}" dt="2020-04-20T15:25:36.673" v="830" actId="26606"/>
          <ac:spMkLst>
            <pc:docMk/>
            <pc:sldMk cId="1445464809" sldId="275"/>
            <ac:spMk id="24" creationId="{1707FC24-6981-43D9-B525-C7832BA22463}"/>
          </ac:spMkLst>
        </pc:spChg>
        <pc:spChg chg="add del">
          <ac:chgData name="sriramya kannepalli" userId="02e50d6f89418da9" providerId="LiveId" clId="{F15A72EC-A835-4AEB-A56D-3105EF57B5D2}" dt="2020-04-20T15:25:42.803" v="832" actId="26606"/>
          <ac:spMkLst>
            <pc:docMk/>
            <pc:sldMk cId="1445464809" sldId="275"/>
            <ac:spMk id="26" creationId="{047C8CCB-F95D-4249-92DD-651249D3535A}"/>
          </ac:spMkLst>
        </pc:spChg>
        <pc:spChg chg="add del">
          <ac:chgData name="sriramya kannepalli" userId="02e50d6f89418da9" providerId="LiveId" clId="{F15A72EC-A835-4AEB-A56D-3105EF57B5D2}" dt="2020-04-20T15:25:42.803" v="832" actId="26606"/>
          <ac:spMkLst>
            <pc:docMk/>
            <pc:sldMk cId="1445464809" sldId="275"/>
            <ac:spMk id="27" creationId="{6753252F-4873-4F63-801D-CC719279A7D5}"/>
          </ac:spMkLst>
        </pc:spChg>
        <pc:spChg chg="add del">
          <ac:chgData name="sriramya kannepalli" userId="02e50d6f89418da9" providerId="LiveId" clId="{F15A72EC-A835-4AEB-A56D-3105EF57B5D2}" dt="2020-04-20T15:25:47.879" v="834" actId="26606"/>
          <ac:spMkLst>
            <pc:docMk/>
            <pc:sldMk cId="1445464809" sldId="275"/>
            <ac:spMk id="29" creationId="{D4771268-CB57-404A-9271-370EB28F6090}"/>
          </ac:spMkLst>
        </pc:spChg>
        <pc:spChg chg="add del">
          <ac:chgData name="sriramya kannepalli" userId="02e50d6f89418da9" providerId="LiveId" clId="{F15A72EC-A835-4AEB-A56D-3105EF57B5D2}" dt="2020-04-20T15:25:52.674" v="836" actId="26606"/>
          <ac:spMkLst>
            <pc:docMk/>
            <pc:sldMk cId="1445464809" sldId="275"/>
            <ac:spMk id="31" creationId="{7CA0DAA6-33B8-4A25-810D-2F4D816FB40E}"/>
          </ac:spMkLst>
        </pc:spChg>
        <pc:spChg chg="add">
          <ac:chgData name="sriramya kannepalli" userId="02e50d6f89418da9" providerId="LiveId" clId="{F15A72EC-A835-4AEB-A56D-3105EF57B5D2}" dt="2020-04-20T15:25:52.682" v="837" actId="26606"/>
          <ac:spMkLst>
            <pc:docMk/>
            <pc:sldMk cId="1445464809" sldId="275"/>
            <ac:spMk id="33" creationId="{1707FC24-6981-43D9-B525-C7832BA22463}"/>
          </ac:spMkLst>
        </pc:spChg>
        <pc:picChg chg="mod">
          <ac:chgData name="sriramya kannepalli" userId="02e50d6f89418da9" providerId="LiveId" clId="{F15A72EC-A835-4AEB-A56D-3105EF57B5D2}" dt="2020-04-20T15:25:52.682" v="837" actId="26606"/>
          <ac:picMkLst>
            <pc:docMk/>
            <pc:sldMk cId="1445464809" sldId="275"/>
            <ac:picMk id="3" creationId="{EAFEF0CE-1E56-40D6-B5B5-17FF6D23F808}"/>
          </ac:picMkLst>
        </pc:picChg>
      </pc:sldChg>
      <pc:sldChg chg="del">
        <pc:chgData name="sriramya kannepalli" userId="02e50d6f89418da9" providerId="LiveId" clId="{F15A72EC-A835-4AEB-A56D-3105EF57B5D2}" dt="2020-04-20T14:26:27.335" v="711" actId="47"/>
        <pc:sldMkLst>
          <pc:docMk/>
          <pc:sldMk cId="2984516696" sldId="289"/>
        </pc:sldMkLst>
      </pc:sldChg>
      <pc:sldChg chg="del">
        <pc:chgData name="sriramya kannepalli" userId="02e50d6f89418da9" providerId="LiveId" clId="{F15A72EC-A835-4AEB-A56D-3105EF57B5D2}" dt="2020-04-20T14:03:46.783" v="662" actId="47"/>
        <pc:sldMkLst>
          <pc:docMk/>
          <pc:sldMk cId="2979662859" sldId="302"/>
        </pc:sldMkLst>
      </pc:sldChg>
      <pc:sldChg chg="addCm delCm modCm">
        <pc:chgData name="sriramya kannepalli" userId="02e50d6f89418da9" providerId="LiveId" clId="{F15A72EC-A835-4AEB-A56D-3105EF57B5D2}" dt="2020-04-20T20:48:44.543" v="1346" actId="5900"/>
        <pc:sldMkLst>
          <pc:docMk/>
          <pc:sldMk cId="2880314436" sldId="304"/>
        </pc:sldMkLst>
      </pc:sldChg>
      <pc:sldChg chg="del">
        <pc:chgData name="sriramya kannepalli" userId="02e50d6f89418da9" providerId="LiveId" clId="{F15A72EC-A835-4AEB-A56D-3105EF57B5D2}" dt="2020-04-20T15:51:14.765" v="1335" actId="47"/>
        <pc:sldMkLst>
          <pc:docMk/>
          <pc:sldMk cId="2185019975" sldId="313"/>
        </pc:sldMkLst>
      </pc:sldChg>
      <pc:sldChg chg="del">
        <pc:chgData name="sriramya kannepalli" userId="02e50d6f89418da9" providerId="LiveId" clId="{F15A72EC-A835-4AEB-A56D-3105EF57B5D2}" dt="2020-04-21T13:05:40.729" v="1627" actId="47"/>
        <pc:sldMkLst>
          <pc:docMk/>
          <pc:sldMk cId="2870122780" sldId="316"/>
        </pc:sldMkLst>
      </pc:sldChg>
      <pc:sldChg chg="modSp">
        <pc:chgData name="sriramya kannepalli" userId="02e50d6f89418da9" providerId="LiveId" clId="{F15A72EC-A835-4AEB-A56D-3105EF57B5D2}" dt="2020-04-20T15:32:22.119" v="860" actId="1076"/>
        <pc:sldMkLst>
          <pc:docMk/>
          <pc:sldMk cId="993787123" sldId="317"/>
        </pc:sldMkLst>
        <pc:spChg chg="mod">
          <ac:chgData name="sriramya kannepalli" userId="02e50d6f89418da9" providerId="LiveId" clId="{F15A72EC-A835-4AEB-A56D-3105EF57B5D2}" dt="2020-04-20T15:32:22.119" v="860" actId="1076"/>
          <ac:spMkLst>
            <pc:docMk/>
            <pc:sldMk cId="993787123" sldId="317"/>
            <ac:spMk id="5" creationId="{A1E14954-8BD8-486C-A511-3058BFC18F79}"/>
          </ac:spMkLst>
        </pc:spChg>
      </pc:sldChg>
      <pc:sldChg chg="modSp">
        <pc:chgData name="sriramya kannepalli" userId="02e50d6f89418da9" providerId="LiveId" clId="{F15A72EC-A835-4AEB-A56D-3105EF57B5D2}" dt="2020-04-20T15:32:52.852" v="867" actId="1076"/>
        <pc:sldMkLst>
          <pc:docMk/>
          <pc:sldMk cId="1149835682" sldId="319"/>
        </pc:sldMkLst>
        <pc:spChg chg="mod">
          <ac:chgData name="sriramya kannepalli" userId="02e50d6f89418da9" providerId="LiveId" clId="{F15A72EC-A835-4AEB-A56D-3105EF57B5D2}" dt="2020-04-20T15:32:52.852" v="867" actId="1076"/>
          <ac:spMkLst>
            <pc:docMk/>
            <pc:sldMk cId="1149835682" sldId="319"/>
            <ac:spMk id="7" creationId="{EF0F0021-F1F3-4C67-BE78-CACFB92B9B31}"/>
          </ac:spMkLst>
        </pc:spChg>
        <pc:picChg chg="mod">
          <ac:chgData name="sriramya kannepalli" userId="02e50d6f89418da9" providerId="LiveId" clId="{F15A72EC-A835-4AEB-A56D-3105EF57B5D2}" dt="2020-04-20T15:32:52.378" v="866" actId="1076"/>
          <ac:picMkLst>
            <pc:docMk/>
            <pc:sldMk cId="1149835682" sldId="319"/>
            <ac:picMk id="22532" creationId="{1133B067-963B-4B1A-8D07-004D3B0DDA17}"/>
          </ac:picMkLst>
        </pc:picChg>
      </pc:sldChg>
      <pc:sldChg chg="ord">
        <pc:chgData name="sriramya kannepalli" userId="02e50d6f89418da9" providerId="LiveId" clId="{F15A72EC-A835-4AEB-A56D-3105EF57B5D2}" dt="2020-04-20T20:13:08.796" v="1344"/>
        <pc:sldMkLst>
          <pc:docMk/>
          <pc:sldMk cId="17963464" sldId="323"/>
        </pc:sldMkLst>
      </pc:sldChg>
      <pc:sldChg chg="modSp del">
        <pc:chgData name="sriramya kannepalli" userId="02e50d6f89418da9" providerId="LiveId" clId="{F15A72EC-A835-4AEB-A56D-3105EF57B5D2}" dt="2020-04-20T20:47:56.667" v="1345" actId="47"/>
        <pc:sldMkLst>
          <pc:docMk/>
          <pc:sldMk cId="4101615367" sldId="324"/>
        </pc:sldMkLst>
        <pc:spChg chg="mod">
          <ac:chgData name="sriramya kannepalli" userId="02e50d6f89418da9" providerId="LiveId" clId="{F15A72EC-A835-4AEB-A56D-3105EF57B5D2}" dt="2020-04-20T13:39:07.984" v="487" actId="14100"/>
          <ac:spMkLst>
            <pc:docMk/>
            <pc:sldMk cId="4101615367" sldId="324"/>
            <ac:spMk id="3" creationId="{BF3F7BC7-B7C1-4673-AD9C-E7B6671F0FCE}"/>
          </ac:spMkLst>
        </pc:spChg>
        <pc:spChg chg="mod">
          <ac:chgData name="sriramya kannepalli" userId="02e50d6f89418da9" providerId="LiveId" clId="{F15A72EC-A835-4AEB-A56D-3105EF57B5D2}" dt="2020-04-20T15:33:09.903" v="870" actId="1076"/>
          <ac:spMkLst>
            <pc:docMk/>
            <pc:sldMk cId="4101615367" sldId="324"/>
            <ac:spMk id="8" creationId="{7424272A-7C10-4269-BD8D-A0E7D7C8F07D}"/>
          </ac:spMkLst>
        </pc:spChg>
      </pc:sldChg>
      <pc:sldChg chg="del">
        <pc:chgData name="sriramya kannepalli" userId="02e50d6f89418da9" providerId="LiveId" clId="{F15A72EC-A835-4AEB-A56D-3105EF57B5D2}" dt="2020-04-20T13:39:29.977" v="488" actId="47"/>
        <pc:sldMkLst>
          <pc:docMk/>
          <pc:sldMk cId="2891789394" sldId="325"/>
        </pc:sldMkLst>
      </pc:sldChg>
      <pc:sldChg chg="add del">
        <pc:chgData name="sriramya kannepalli" userId="02e50d6f89418da9" providerId="LiveId" clId="{F15A72EC-A835-4AEB-A56D-3105EF57B5D2}" dt="2020-04-20T15:15:49.338" v="785" actId="47"/>
        <pc:sldMkLst>
          <pc:docMk/>
          <pc:sldMk cId="533206540" sldId="326"/>
        </pc:sldMkLst>
      </pc:sldChg>
      <pc:sldChg chg="del">
        <pc:chgData name="sriramya kannepalli" userId="02e50d6f89418da9" providerId="LiveId" clId="{F15A72EC-A835-4AEB-A56D-3105EF57B5D2}" dt="2020-04-20T15:15:50.478" v="786" actId="47"/>
        <pc:sldMkLst>
          <pc:docMk/>
          <pc:sldMk cId="1291292287" sldId="327"/>
        </pc:sldMkLst>
      </pc:sldChg>
      <pc:sldChg chg="del">
        <pc:chgData name="sriramya kannepalli" userId="02e50d6f89418da9" providerId="LiveId" clId="{F15A72EC-A835-4AEB-A56D-3105EF57B5D2}" dt="2020-04-20T15:15:51.890" v="787" actId="47"/>
        <pc:sldMkLst>
          <pc:docMk/>
          <pc:sldMk cId="1212482071" sldId="328"/>
        </pc:sldMkLst>
      </pc:sldChg>
      <pc:sldChg chg="del">
        <pc:chgData name="sriramya kannepalli" userId="02e50d6f89418da9" providerId="LiveId" clId="{F15A72EC-A835-4AEB-A56D-3105EF57B5D2}" dt="2020-04-20T15:15:52.734" v="788" actId="47"/>
        <pc:sldMkLst>
          <pc:docMk/>
          <pc:sldMk cId="1683357811" sldId="329"/>
        </pc:sldMkLst>
      </pc:sldChg>
      <pc:sldChg chg="del">
        <pc:chgData name="sriramya kannepalli" userId="02e50d6f89418da9" providerId="LiveId" clId="{F15A72EC-A835-4AEB-A56D-3105EF57B5D2}" dt="2020-04-20T15:15:54.250" v="789" actId="47"/>
        <pc:sldMkLst>
          <pc:docMk/>
          <pc:sldMk cId="2801337217" sldId="330"/>
        </pc:sldMkLst>
      </pc:sldChg>
      <pc:sldChg chg="addSp modSp add ord">
        <pc:chgData name="sriramya kannepalli" userId="02e50d6f89418da9" providerId="LiveId" clId="{F15A72EC-A835-4AEB-A56D-3105EF57B5D2}" dt="2020-04-20T15:33:24.791" v="872" actId="1076"/>
        <pc:sldMkLst>
          <pc:docMk/>
          <pc:sldMk cId="833822837" sldId="331"/>
        </pc:sldMkLst>
        <pc:spChg chg="add mod">
          <ac:chgData name="sriramya kannepalli" userId="02e50d6f89418da9" providerId="LiveId" clId="{F15A72EC-A835-4AEB-A56D-3105EF57B5D2}" dt="2020-04-20T15:33:24.791" v="872" actId="1076"/>
          <ac:spMkLst>
            <pc:docMk/>
            <pc:sldMk cId="833822837" sldId="331"/>
            <ac:spMk id="2" creationId="{E6B5FE81-5B6A-403F-B65D-C67B45903B72}"/>
          </ac:spMkLst>
        </pc:spChg>
        <pc:spChg chg="add mod">
          <ac:chgData name="sriramya kannepalli" userId="02e50d6f89418da9" providerId="LiveId" clId="{F15A72EC-A835-4AEB-A56D-3105EF57B5D2}" dt="2020-04-20T13:37:53.498" v="483" actId="113"/>
          <ac:spMkLst>
            <pc:docMk/>
            <pc:sldMk cId="833822837" sldId="331"/>
            <ac:spMk id="3" creationId="{4D38A908-D887-480A-B7E6-2B1A5986298C}"/>
          </ac:spMkLst>
        </pc:spChg>
      </pc:sldChg>
      <pc:sldChg chg="add del">
        <pc:chgData name="sriramya kannepalli" userId="02e50d6f89418da9" providerId="LiveId" clId="{F15A72EC-A835-4AEB-A56D-3105EF57B5D2}" dt="2020-04-20T13:28:56.104" v="5" actId="47"/>
        <pc:sldMkLst>
          <pc:docMk/>
          <pc:sldMk cId="1187018801" sldId="331"/>
        </pc:sldMkLst>
      </pc:sldChg>
      <pc:sldChg chg="addSp delSp modSp add mod setBg">
        <pc:chgData name="sriramya kannepalli" userId="02e50d6f89418da9" providerId="LiveId" clId="{F15A72EC-A835-4AEB-A56D-3105EF57B5D2}" dt="2020-04-20T14:23:36.995" v="664" actId="113"/>
        <pc:sldMkLst>
          <pc:docMk/>
          <pc:sldMk cId="1511497329" sldId="332"/>
        </pc:sldMkLst>
        <pc:spChg chg="add mod">
          <ac:chgData name="sriramya kannepalli" userId="02e50d6f89418da9" providerId="LiveId" clId="{F15A72EC-A835-4AEB-A56D-3105EF57B5D2}" dt="2020-04-20T14:02:26.132" v="653" actId="26606"/>
          <ac:spMkLst>
            <pc:docMk/>
            <pc:sldMk cId="1511497329" sldId="332"/>
            <ac:spMk id="2" creationId="{B239BACE-93E5-4B5A-A7D6-590E58DB603D}"/>
          </ac:spMkLst>
        </pc:spChg>
        <pc:spChg chg="add del">
          <ac:chgData name="sriramya kannepalli" userId="02e50d6f89418da9" providerId="LiveId" clId="{F15A72EC-A835-4AEB-A56D-3105EF57B5D2}" dt="2020-04-20T13:41:19.756" v="514"/>
          <ac:spMkLst>
            <pc:docMk/>
            <pc:sldMk cId="1511497329" sldId="332"/>
            <ac:spMk id="3" creationId="{2D02625A-26BA-45DD-BD92-B7C359C9220D}"/>
          </ac:spMkLst>
        </pc:spChg>
        <pc:spChg chg="add mod">
          <ac:chgData name="sriramya kannepalli" userId="02e50d6f89418da9" providerId="LiveId" clId="{F15A72EC-A835-4AEB-A56D-3105EF57B5D2}" dt="2020-04-20T14:03:03.378" v="661" actId="20577"/>
          <ac:spMkLst>
            <pc:docMk/>
            <pc:sldMk cId="1511497329" sldId="332"/>
            <ac:spMk id="4" creationId="{E179148D-A3FD-4482-92D9-1F97A94266B4}"/>
          </ac:spMkLst>
        </pc:spChg>
        <pc:spChg chg="add mod">
          <ac:chgData name="sriramya kannepalli" userId="02e50d6f89418da9" providerId="LiveId" clId="{F15A72EC-A835-4AEB-A56D-3105EF57B5D2}" dt="2020-04-20T14:01:52.775" v="650" actId="164"/>
          <ac:spMkLst>
            <pc:docMk/>
            <pc:sldMk cId="1511497329" sldId="332"/>
            <ac:spMk id="7" creationId="{36560CF4-FDAF-4299-A08A-B68DE6485D44}"/>
          </ac:spMkLst>
        </pc:spChg>
        <pc:spChg chg="add mod">
          <ac:chgData name="sriramya kannepalli" userId="02e50d6f89418da9" providerId="LiveId" clId="{F15A72EC-A835-4AEB-A56D-3105EF57B5D2}" dt="2020-04-20T14:23:36.995" v="664" actId="113"/>
          <ac:spMkLst>
            <pc:docMk/>
            <pc:sldMk cId="1511497329" sldId="332"/>
            <ac:spMk id="8" creationId="{6A2BF65A-87CA-4AC3-9669-5B8AAA60F210}"/>
          </ac:spMkLst>
        </pc:spChg>
        <pc:spChg chg="add del">
          <ac:chgData name="sriramya kannepalli" userId="02e50d6f89418da9" providerId="LiveId" clId="{F15A72EC-A835-4AEB-A56D-3105EF57B5D2}" dt="2020-04-20T14:02:26.132" v="653" actId="26606"/>
          <ac:spMkLst>
            <pc:docMk/>
            <pc:sldMk cId="1511497329" sldId="332"/>
            <ac:spMk id="71" creationId="{1707FC24-6981-43D9-B525-C7832BA22463}"/>
          </ac:spMkLst>
        </pc:spChg>
        <pc:spChg chg="add del">
          <ac:chgData name="sriramya kannepalli" userId="02e50d6f89418da9" providerId="LiveId" clId="{F15A72EC-A835-4AEB-A56D-3105EF57B5D2}" dt="2020-04-20T14:02:26.132" v="653" actId="26606"/>
          <ac:spMkLst>
            <pc:docMk/>
            <pc:sldMk cId="1511497329" sldId="332"/>
            <ac:spMk id="76" creationId="{42285737-90EE-47DC-AC80-8AE156B11969}"/>
          </ac:spMkLst>
        </pc:spChg>
        <pc:grpChg chg="add mod">
          <ac:chgData name="sriramya kannepalli" userId="02e50d6f89418da9" providerId="LiveId" clId="{F15A72EC-A835-4AEB-A56D-3105EF57B5D2}" dt="2020-04-20T14:02:26.132" v="653" actId="26606"/>
          <ac:grpSpMkLst>
            <pc:docMk/>
            <pc:sldMk cId="1511497329" sldId="332"/>
            <ac:grpSpMk id="27" creationId="{2FEF4BB7-9725-4B99-AC01-93CA2CAB7984}"/>
          </ac:grpSpMkLst>
        </pc:grpChg>
        <pc:grpChg chg="add del">
          <ac:chgData name="sriramya kannepalli" userId="02e50d6f89418da9" providerId="LiveId" clId="{F15A72EC-A835-4AEB-A56D-3105EF57B5D2}" dt="2020-04-20T14:02:26.132" v="653" actId="26606"/>
          <ac:grpSpMkLst>
            <pc:docMk/>
            <pc:sldMk cId="1511497329" sldId="332"/>
            <ac:grpSpMk id="78" creationId="{B57BDC17-F1B3-455F-BBF1-680AA1F25C06}"/>
          </ac:grpSpMkLst>
        </pc:grpChg>
        <pc:picChg chg="add del mod">
          <ac:chgData name="sriramya kannepalli" userId="02e50d6f89418da9" providerId="LiveId" clId="{F15A72EC-A835-4AEB-A56D-3105EF57B5D2}" dt="2020-04-20T13:56:28.440" v="518" actId="478"/>
          <ac:picMkLst>
            <pc:docMk/>
            <pc:sldMk cId="1511497329" sldId="332"/>
            <ac:picMk id="1026" creationId="{5D2A30AE-076F-48CB-9A49-1B213E5F7A3C}"/>
          </ac:picMkLst>
        </pc:picChg>
        <pc:cxnChg chg="add mod">
          <ac:chgData name="sriramya kannepalli" userId="02e50d6f89418da9" providerId="LiveId" clId="{F15A72EC-A835-4AEB-A56D-3105EF57B5D2}" dt="2020-04-20T14:01:52.775" v="650" actId="164"/>
          <ac:cxnSpMkLst>
            <pc:docMk/>
            <pc:sldMk cId="1511497329" sldId="332"/>
            <ac:cxnSpMk id="6" creationId="{5DB54F0D-877D-46FE-9E43-78D0A38D27E7}"/>
          </ac:cxnSpMkLst>
        </pc:cxnChg>
        <pc:cxnChg chg="add mod">
          <ac:chgData name="sriramya kannepalli" userId="02e50d6f89418da9" providerId="LiveId" clId="{F15A72EC-A835-4AEB-A56D-3105EF57B5D2}" dt="2020-04-20T14:01:52.775" v="650" actId="164"/>
          <ac:cxnSpMkLst>
            <pc:docMk/>
            <pc:sldMk cId="1511497329" sldId="332"/>
            <ac:cxnSpMk id="11" creationId="{A28BFE83-EC9D-40B3-8F2D-BC5AE599EB0A}"/>
          </ac:cxnSpMkLst>
        </pc:cxnChg>
        <pc:cxnChg chg="add mod">
          <ac:chgData name="sriramya kannepalli" userId="02e50d6f89418da9" providerId="LiveId" clId="{F15A72EC-A835-4AEB-A56D-3105EF57B5D2}" dt="2020-04-20T14:01:52.775" v="650" actId="164"/>
          <ac:cxnSpMkLst>
            <pc:docMk/>
            <pc:sldMk cId="1511497329" sldId="332"/>
            <ac:cxnSpMk id="14" creationId="{4EF7710E-991D-4B9B-8BB6-67ECB0F30238}"/>
          </ac:cxnSpMkLst>
        </pc:cxnChg>
      </pc:sldChg>
      <pc:sldChg chg="addSp delSp modSp add mod setBg">
        <pc:chgData name="sriramya kannepalli" userId="02e50d6f89418da9" providerId="LiveId" clId="{F15A72EC-A835-4AEB-A56D-3105EF57B5D2}" dt="2020-04-20T14:25:15.045" v="710" actId="26606"/>
        <pc:sldMkLst>
          <pc:docMk/>
          <pc:sldMk cId="3333204473" sldId="333"/>
        </pc:sldMkLst>
        <pc:spChg chg="add mod">
          <ac:chgData name="sriramya kannepalli" userId="02e50d6f89418da9" providerId="LiveId" clId="{F15A72EC-A835-4AEB-A56D-3105EF57B5D2}" dt="2020-04-20T14:25:15.045" v="710" actId="26606"/>
          <ac:spMkLst>
            <pc:docMk/>
            <pc:sldMk cId="3333204473" sldId="333"/>
            <ac:spMk id="2" creationId="{61C37734-C312-4D54-9BB5-6E484F14C9E6}"/>
          </ac:spMkLst>
        </pc:spChg>
        <pc:spChg chg="add del">
          <ac:chgData name="sriramya kannepalli" userId="02e50d6f89418da9" providerId="LiveId" clId="{F15A72EC-A835-4AEB-A56D-3105EF57B5D2}" dt="2020-04-20T14:24:59.078" v="707"/>
          <ac:spMkLst>
            <pc:docMk/>
            <pc:sldMk cId="3333204473" sldId="333"/>
            <ac:spMk id="3" creationId="{4DD1234D-0C08-4C74-9A9C-71BF81C4B04F}"/>
          </ac:spMkLst>
        </pc:spChg>
        <pc:spChg chg="add">
          <ac:chgData name="sriramya kannepalli" userId="02e50d6f89418da9" providerId="LiveId" clId="{F15A72EC-A835-4AEB-A56D-3105EF57B5D2}" dt="2020-04-20T14:25:15.045" v="710" actId="26606"/>
          <ac:spMkLst>
            <pc:docMk/>
            <pc:sldMk cId="3333204473" sldId="333"/>
            <ac:spMk id="71" creationId="{1707FC24-6981-43D9-B525-C7832BA22463}"/>
          </ac:spMkLst>
        </pc:spChg>
        <pc:picChg chg="add mod">
          <ac:chgData name="sriramya kannepalli" userId="02e50d6f89418da9" providerId="LiveId" clId="{F15A72EC-A835-4AEB-A56D-3105EF57B5D2}" dt="2020-04-20T14:25:15.045" v="710" actId="26606"/>
          <ac:picMkLst>
            <pc:docMk/>
            <pc:sldMk cId="3333204473" sldId="333"/>
            <ac:picMk id="2050" creationId="{84CB4C1D-1D26-417F-B010-955FE52D2740}"/>
          </ac:picMkLst>
        </pc:picChg>
      </pc:sldChg>
      <pc:sldChg chg="addSp modSp add del">
        <pc:chgData name="sriramya kannepalli" userId="02e50d6f89418da9" providerId="LiveId" clId="{F15A72EC-A835-4AEB-A56D-3105EF57B5D2}" dt="2020-04-20T15:15:47.746" v="784" actId="47"/>
        <pc:sldMkLst>
          <pc:docMk/>
          <pc:sldMk cId="359873942" sldId="334"/>
        </pc:sldMkLst>
        <pc:spChg chg="add mod">
          <ac:chgData name="sriramya kannepalli" userId="02e50d6f89418da9" providerId="LiveId" clId="{F15A72EC-A835-4AEB-A56D-3105EF57B5D2}" dt="2020-04-20T15:15:39.645" v="783" actId="6549"/>
          <ac:spMkLst>
            <pc:docMk/>
            <pc:sldMk cId="359873942" sldId="334"/>
            <ac:spMk id="2" creationId="{623A5126-B66D-475B-8B2E-E8416C66DD19}"/>
          </ac:spMkLst>
        </pc:spChg>
      </pc:sldChg>
      <pc:sldChg chg="addSp modSp add">
        <pc:chgData name="sriramya kannepalli" userId="02e50d6f89418da9" providerId="LiveId" clId="{F15A72EC-A835-4AEB-A56D-3105EF57B5D2}" dt="2020-04-20T15:34:31.542" v="894" actId="1076"/>
        <pc:sldMkLst>
          <pc:docMk/>
          <pc:sldMk cId="1438842480" sldId="334"/>
        </pc:sldMkLst>
        <pc:spChg chg="add mod">
          <ac:chgData name="sriramya kannepalli" userId="02e50d6f89418da9" providerId="LiveId" clId="{F15A72EC-A835-4AEB-A56D-3105EF57B5D2}" dt="2020-04-20T15:34:31.542" v="894" actId="1076"/>
          <ac:spMkLst>
            <pc:docMk/>
            <pc:sldMk cId="1438842480" sldId="334"/>
            <ac:spMk id="3" creationId="{9DF0BB63-31A5-45E7-AD4D-EB29EC05297B}"/>
          </ac:spMkLst>
        </pc:spChg>
        <pc:picChg chg="add mod">
          <ac:chgData name="sriramya kannepalli" userId="02e50d6f89418da9" providerId="LiveId" clId="{F15A72EC-A835-4AEB-A56D-3105EF57B5D2}" dt="2020-04-20T15:25:15.208" v="828" actId="1076"/>
          <ac:picMkLst>
            <pc:docMk/>
            <pc:sldMk cId="1438842480" sldId="334"/>
            <ac:picMk id="3074" creationId="{4F24D258-5D7D-4A07-8200-EC96B85ADA2A}"/>
          </ac:picMkLst>
        </pc:picChg>
      </pc:sldChg>
      <pc:sldChg chg="add del">
        <pc:chgData name="sriramya kannepalli" userId="02e50d6f89418da9" providerId="LiveId" clId="{F15A72EC-A835-4AEB-A56D-3105EF57B5D2}" dt="2020-04-20T15:22:17.507" v="793" actId="47"/>
        <pc:sldMkLst>
          <pc:docMk/>
          <pc:sldMk cId="2448542617" sldId="334"/>
        </pc:sldMkLst>
      </pc:sldChg>
      <pc:sldChg chg="delSp add del setBg delDesignElem">
        <pc:chgData name="sriramya kannepalli" userId="02e50d6f89418da9" providerId="LiveId" clId="{F15A72EC-A835-4AEB-A56D-3105EF57B5D2}" dt="2020-04-20T15:22:35.469" v="798" actId="47"/>
        <pc:sldMkLst>
          <pc:docMk/>
          <pc:sldMk cId="649644608" sldId="335"/>
        </pc:sldMkLst>
        <pc:spChg chg="del">
          <ac:chgData name="sriramya kannepalli" userId="02e50d6f89418da9" providerId="LiveId" clId="{F15A72EC-A835-4AEB-A56D-3105EF57B5D2}" dt="2020-04-20T15:22:12.520" v="792"/>
          <ac:spMkLst>
            <pc:docMk/>
            <pc:sldMk cId="649644608" sldId="335"/>
            <ac:spMk id="71" creationId="{1707FC24-6981-43D9-B525-C7832BA22463}"/>
          </ac:spMkLst>
        </pc:spChg>
        <pc:picChg chg="del">
          <ac:chgData name="sriramya kannepalli" userId="02e50d6f89418da9" providerId="LiveId" clId="{F15A72EC-A835-4AEB-A56D-3105EF57B5D2}" dt="2020-04-20T15:22:21.675" v="794" actId="478"/>
          <ac:picMkLst>
            <pc:docMk/>
            <pc:sldMk cId="649644608" sldId="335"/>
            <ac:picMk id="2050" creationId="{84CB4C1D-1D26-417F-B010-955FE52D2740}"/>
          </ac:picMkLst>
        </pc:picChg>
      </pc:sldChg>
      <pc:sldChg chg="addSp delSp modSp add">
        <pc:chgData name="sriramya kannepalli" userId="02e50d6f89418da9" providerId="LiveId" clId="{F15A72EC-A835-4AEB-A56D-3105EF57B5D2}" dt="2020-04-20T15:54:17.630" v="1342" actId="14100"/>
        <pc:sldMkLst>
          <pc:docMk/>
          <pc:sldMk cId="1771816053" sldId="335"/>
        </pc:sldMkLst>
        <pc:spChg chg="add mod">
          <ac:chgData name="sriramya kannepalli" userId="02e50d6f89418da9" providerId="LiveId" clId="{F15A72EC-A835-4AEB-A56D-3105EF57B5D2}" dt="2020-04-20T15:52:25.736" v="1336" actId="404"/>
          <ac:spMkLst>
            <pc:docMk/>
            <pc:sldMk cId="1771816053" sldId="335"/>
            <ac:spMk id="2" creationId="{5532E5B0-4D51-4D21-BAC9-CD170506DBCF}"/>
          </ac:spMkLst>
        </pc:spChg>
        <pc:spChg chg="add mod">
          <ac:chgData name="sriramya kannepalli" userId="02e50d6f89418da9" providerId="LiveId" clId="{F15A72EC-A835-4AEB-A56D-3105EF57B5D2}" dt="2020-04-20T15:50:35.545" v="1334" actId="113"/>
          <ac:spMkLst>
            <pc:docMk/>
            <pc:sldMk cId="1771816053" sldId="335"/>
            <ac:spMk id="3" creationId="{86141DD3-D998-40EF-AD4C-551F8E80FB02}"/>
          </ac:spMkLst>
        </pc:spChg>
        <pc:spChg chg="add mod">
          <ac:chgData name="sriramya kannepalli" userId="02e50d6f89418da9" providerId="LiveId" clId="{F15A72EC-A835-4AEB-A56D-3105EF57B5D2}" dt="2020-04-20T15:53:58.564" v="1338" actId="164"/>
          <ac:spMkLst>
            <pc:docMk/>
            <pc:sldMk cId="1771816053" sldId="335"/>
            <ac:spMk id="4" creationId="{886BAE13-B7C3-49A7-A88F-B6F5A1B48139}"/>
          </ac:spMkLst>
        </pc:spChg>
        <pc:spChg chg="add del">
          <ac:chgData name="sriramya kannepalli" userId="02e50d6f89418da9" providerId="LiveId" clId="{F15A72EC-A835-4AEB-A56D-3105EF57B5D2}" dt="2020-04-20T15:39:28.724" v="1122" actId="478"/>
          <ac:spMkLst>
            <pc:docMk/>
            <pc:sldMk cId="1771816053" sldId="335"/>
            <ac:spMk id="5" creationId="{9630FEA7-1161-43AA-922C-7ACFD280A799}"/>
          </ac:spMkLst>
        </pc:spChg>
        <pc:spChg chg="add mod">
          <ac:chgData name="sriramya kannepalli" userId="02e50d6f89418da9" providerId="LiveId" clId="{F15A72EC-A835-4AEB-A56D-3105EF57B5D2}" dt="2020-04-20T15:53:58.564" v="1338" actId="164"/>
          <ac:spMkLst>
            <pc:docMk/>
            <pc:sldMk cId="1771816053" sldId="335"/>
            <ac:spMk id="6" creationId="{8810F760-53DB-4F63-86E1-DAFEBAE6061E}"/>
          </ac:spMkLst>
        </pc:spChg>
        <pc:spChg chg="add mod">
          <ac:chgData name="sriramya kannepalli" userId="02e50d6f89418da9" providerId="LiveId" clId="{F15A72EC-A835-4AEB-A56D-3105EF57B5D2}" dt="2020-04-20T15:53:58.564" v="1338" actId="164"/>
          <ac:spMkLst>
            <pc:docMk/>
            <pc:sldMk cId="1771816053" sldId="335"/>
            <ac:spMk id="7" creationId="{3913602E-E893-4697-AB13-9AB0AD229E70}"/>
          </ac:spMkLst>
        </pc:spChg>
        <pc:spChg chg="add mod">
          <ac:chgData name="sriramya kannepalli" userId="02e50d6f89418da9" providerId="LiveId" clId="{F15A72EC-A835-4AEB-A56D-3105EF57B5D2}" dt="2020-04-20T15:53:58.564" v="1338" actId="164"/>
          <ac:spMkLst>
            <pc:docMk/>
            <pc:sldMk cId="1771816053" sldId="335"/>
            <ac:spMk id="8" creationId="{BBCF5A0A-C0F5-42E7-A9B2-EC8428AFD878}"/>
          </ac:spMkLst>
        </pc:spChg>
        <pc:spChg chg="add mod">
          <ac:chgData name="sriramya kannepalli" userId="02e50d6f89418da9" providerId="LiveId" clId="{F15A72EC-A835-4AEB-A56D-3105EF57B5D2}" dt="2020-04-20T15:53:58.564" v="1338" actId="164"/>
          <ac:spMkLst>
            <pc:docMk/>
            <pc:sldMk cId="1771816053" sldId="335"/>
            <ac:spMk id="9" creationId="{C1D64A36-DE6B-496B-BFE2-3D39191710A7}"/>
          </ac:spMkLst>
        </pc:spChg>
        <pc:spChg chg="add mod">
          <ac:chgData name="sriramya kannepalli" userId="02e50d6f89418da9" providerId="LiveId" clId="{F15A72EC-A835-4AEB-A56D-3105EF57B5D2}" dt="2020-04-20T15:54:14.134" v="1341" actId="14100"/>
          <ac:spMkLst>
            <pc:docMk/>
            <pc:sldMk cId="1771816053" sldId="335"/>
            <ac:spMk id="24" creationId="{1AC7877F-93B7-47EC-85F0-C4AA9C449B32}"/>
          </ac:spMkLst>
        </pc:spChg>
        <pc:spChg chg="add mod">
          <ac:chgData name="sriramya kannepalli" userId="02e50d6f89418da9" providerId="LiveId" clId="{F15A72EC-A835-4AEB-A56D-3105EF57B5D2}" dt="2020-04-20T15:53:58.564" v="1338" actId="164"/>
          <ac:spMkLst>
            <pc:docMk/>
            <pc:sldMk cId="1771816053" sldId="335"/>
            <ac:spMk id="25" creationId="{B1BFE9FE-75B8-4788-912D-3C73F4AEDF0A}"/>
          </ac:spMkLst>
        </pc:spChg>
        <pc:spChg chg="add mod">
          <ac:chgData name="sriramya kannepalli" userId="02e50d6f89418da9" providerId="LiveId" clId="{F15A72EC-A835-4AEB-A56D-3105EF57B5D2}" dt="2020-04-20T15:53:58.564" v="1338" actId="164"/>
          <ac:spMkLst>
            <pc:docMk/>
            <pc:sldMk cId="1771816053" sldId="335"/>
            <ac:spMk id="26" creationId="{638F28BE-E213-4EFE-9EC3-23BF73544A51}"/>
          </ac:spMkLst>
        </pc:spChg>
        <pc:spChg chg="add mod">
          <ac:chgData name="sriramya kannepalli" userId="02e50d6f89418da9" providerId="LiveId" clId="{F15A72EC-A835-4AEB-A56D-3105EF57B5D2}" dt="2020-04-20T15:53:58.564" v="1338" actId="164"/>
          <ac:spMkLst>
            <pc:docMk/>
            <pc:sldMk cId="1771816053" sldId="335"/>
            <ac:spMk id="27" creationId="{53570610-1510-4627-B2C4-DD51769F8379}"/>
          </ac:spMkLst>
        </pc:spChg>
        <pc:spChg chg="add mod">
          <ac:chgData name="sriramya kannepalli" userId="02e50d6f89418da9" providerId="LiveId" clId="{F15A72EC-A835-4AEB-A56D-3105EF57B5D2}" dt="2020-04-20T15:53:58.564" v="1338" actId="164"/>
          <ac:spMkLst>
            <pc:docMk/>
            <pc:sldMk cId="1771816053" sldId="335"/>
            <ac:spMk id="28" creationId="{C6128308-E3CD-480B-919E-714D7984436D}"/>
          </ac:spMkLst>
        </pc:spChg>
        <pc:spChg chg="add mod">
          <ac:chgData name="sriramya kannepalli" userId="02e50d6f89418da9" providerId="LiveId" clId="{F15A72EC-A835-4AEB-A56D-3105EF57B5D2}" dt="2020-04-20T15:54:17.630" v="1342" actId="14100"/>
          <ac:spMkLst>
            <pc:docMk/>
            <pc:sldMk cId="1771816053" sldId="335"/>
            <ac:spMk id="29" creationId="{6B853374-8230-476E-9E88-3A795449A1F8}"/>
          </ac:spMkLst>
        </pc:spChg>
        <pc:spChg chg="add mod">
          <ac:chgData name="sriramya kannepalli" userId="02e50d6f89418da9" providerId="LiveId" clId="{F15A72EC-A835-4AEB-A56D-3105EF57B5D2}" dt="2020-04-20T15:53:58.564" v="1338" actId="164"/>
          <ac:spMkLst>
            <pc:docMk/>
            <pc:sldMk cId="1771816053" sldId="335"/>
            <ac:spMk id="30" creationId="{ADF3A0B2-CD07-49A5-BBC9-4B20AE92F8DE}"/>
          </ac:spMkLst>
        </pc:spChg>
        <pc:spChg chg="add mod">
          <ac:chgData name="sriramya kannepalli" userId="02e50d6f89418da9" providerId="LiveId" clId="{F15A72EC-A835-4AEB-A56D-3105EF57B5D2}" dt="2020-04-20T15:53:58.564" v="1338" actId="164"/>
          <ac:spMkLst>
            <pc:docMk/>
            <pc:sldMk cId="1771816053" sldId="335"/>
            <ac:spMk id="31" creationId="{7B25AA1D-8C6C-4716-BF78-F55E15A37081}"/>
          </ac:spMkLst>
        </pc:spChg>
        <pc:spChg chg="add mod">
          <ac:chgData name="sriramya kannepalli" userId="02e50d6f89418da9" providerId="LiveId" clId="{F15A72EC-A835-4AEB-A56D-3105EF57B5D2}" dt="2020-04-20T15:53:58.564" v="1338" actId="164"/>
          <ac:spMkLst>
            <pc:docMk/>
            <pc:sldMk cId="1771816053" sldId="335"/>
            <ac:spMk id="32" creationId="{31AD0FC2-2E6F-49C2-AA83-5F9CCD2B5D10}"/>
          </ac:spMkLst>
        </pc:spChg>
        <pc:spChg chg="add mod">
          <ac:chgData name="sriramya kannepalli" userId="02e50d6f89418da9" providerId="LiveId" clId="{F15A72EC-A835-4AEB-A56D-3105EF57B5D2}" dt="2020-04-20T15:53:58.564" v="1338" actId="164"/>
          <ac:spMkLst>
            <pc:docMk/>
            <pc:sldMk cId="1771816053" sldId="335"/>
            <ac:spMk id="33" creationId="{D70ABE12-4B0A-437D-B922-39F7BFCE882F}"/>
          </ac:spMkLst>
        </pc:spChg>
        <pc:spChg chg="add mod">
          <ac:chgData name="sriramya kannepalli" userId="02e50d6f89418da9" providerId="LiveId" clId="{F15A72EC-A835-4AEB-A56D-3105EF57B5D2}" dt="2020-04-20T15:54:08.668" v="1340" actId="1076"/>
          <ac:spMkLst>
            <pc:docMk/>
            <pc:sldMk cId="1771816053" sldId="335"/>
            <ac:spMk id="35" creationId="{BD1F0CCA-5C77-4A16-8F59-476E25A25074}"/>
          </ac:spMkLst>
        </pc:spChg>
        <pc:spChg chg="add mod">
          <ac:chgData name="sriramya kannepalli" userId="02e50d6f89418da9" providerId="LiveId" clId="{F15A72EC-A835-4AEB-A56D-3105EF57B5D2}" dt="2020-04-20T15:53:58.564" v="1338" actId="164"/>
          <ac:spMkLst>
            <pc:docMk/>
            <pc:sldMk cId="1771816053" sldId="335"/>
            <ac:spMk id="36" creationId="{6554DB90-B638-4A99-A627-1FD920ECD6B5}"/>
          </ac:spMkLst>
        </pc:spChg>
        <pc:grpChg chg="add mod">
          <ac:chgData name="sriramya kannepalli" userId="02e50d6f89418da9" providerId="LiveId" clId="{F15A72EC-A835-4AEB-A56D-3105EF57B5D2}" dt="2020-04-20T15:54:02.166" v="1339" actId="1076"/>
          <ac:grpSpMkLst>
            <pc:docMk/>
            <pc:sldMk cId="1771816053" sldId="335"/>
            <ac:grpSpMk id="38" creationId="{C8976202-FE5F-43CD-91D3-7391944E3FB7}"/>
          </ac:grpSpMkLst>
        </pc:grpChg>
        <pc:cxnChg chg="add mod">
          <ac:chgData name="sriramya kannepalli" userId="02e50d6f89418da9" providerId="LiveId" clId="{F15A72EC-A835-4AEB-A56D-3105EF57B5D2}" dt="2020-04-20T15:54:02.166" v="1339" actId="1076"/>
          <ac:cxnSpMkLst>
            <pc:docMk/>
            <pc:sldMk cId="1771816053" sldId="335"/>
            <ac:cxnSpMk id="11" creationId="{3F54AC5C-BDD7-4B1B-82A0-0C830A7C5528}"/>
          </ac:cxnSpMkLst>
        </pc:cxnChg>
        <pc:cxnChg chg="add mod">
          <ac:chgData name="sriramya kannepalli" userId="02e50d6f89418da9" providerId="LiveId" clId="{F15A72EC-A835-4AEB-A56D-3105EF57B5D2}" dt="2020-04-20T15:53:58.564" v="1338" actId="164"/>
          <ac:cxnSpMkLst>
            <pc:docMk/>
            <pc:sldMk cId="1771816053" sldId="335"/>
            <ac:cxnSpMk id="13" creationId="{7392A3C0-1948-4F43-857E-CF36D9745287}"/>
          </ac:cxnSpMkLst>
        </pc:cxnChg>
        <pc:cxnChg chg="add mod">
          <ac:chgData name="sriramya kannepalli" userId="02e50d6f89418da9" providerId="LiveId" clId="{F15A72EC-A835-4AEB-A56D-3105EF57B5D2}" dt="2020-04-20T15:53:58.564" v="1338" actId="164"/>
          <ac:cxnSpMkLst>
            <pc:docMk/>
            <pc:sldMk cId="1771816053" sldId="335"/>
            <ac:cxnSpMk id="16" creationId="{62FC4D56-5EE9-4A84-8DDA-2AC1D5EA45A5}"/>
          </ac:cxnSpMkLst>
        </pc:cxnChg>
      </pc:sldChg>
      <pc:sldChg chg="delSp add del setBg delDesignElem">
        <pc:chgData name="sriramya kannepalli" userId="02e50d6f89418da9" providerId="LiveId" clId="{F15A72EC-A835-4AEB-A56D-3105EF57B5D2}" dt="2020-04-20T15:22:34.161" v="797" actId="47"/>
        <pc:sldMkLst>
          <pc:docMk/>
          <pc:sldMk cId="2497378093" sldId="336"/>
        </pc:sldMkLst>
        <pc:spChg chg="del">
          <ac:chgData name="sriramya kannepalli" userId="02e50d6f89418da9" providerId="LiveId" clId="{F15A72EC-A835-4AEB-A56D-3105EF57B5D2}" dt="2020-04-20T15:22:26.712" v="796"/>
          <ac:spMkLst>
            <pc:docMk/>
            <pc:sldMk cId="2497378093" sldId="336"/>
            <ac:spMk id="71" creationId="{1707FC24-6981-43D9-B525-C7832BA22463}"/>
          </ac:spMkLst>
        </pc:spChg>
      </pc:sldChg>
      <pc:sldChg chg="addSp delSp modSp add mod setBg">
        <pc:chgData name="sriramya kannepalli" userId="02e50d6f89418da9" providerId="LiveId" clId="{F15A72EC-A835-4AEB-A56D-3105EF57B5D2}" dt="2020-04-21T13:04:23.197" v="1626" actId="6549"/>
        <pc:sldMkLst>
          <pc:docMk/>
          <pc:sldMk cId="3888139002" sldId="336"/>
        </pc:sldMkLst>
        <pc:spChg chg="add mod ord">
          <ac:chgData name="sriramya kannepalli" userId="02e50d6f89418da9" providerId="LiveId" clId="{F15A72EC-A835-4AEB-A56D-3105EF57B5D2}" dt="2020-04-21T12:53:28.501" v="1438" actId="26606"/>
          <ac:spMkLst>
            <pc:docMk/>
            <pc:sldMk cId="3888139002" sldId="336"/>
            <ac:spMk id="6" creationId="{8D34B800-5E8C-41DA-8951-744D49CC08F8}"/>
          </ac:spMkLst>
        </pc:spChg>
        <pc:spChg chg="add mod">
          <ac:chgData name="sriramya kannepalli" userId="02e50d6f89418da9" providerId="LiveId" clId="{F15A72EC-A835-4AEB-A56D-3105EF57B5D2}" dt="2020-04-21T12:53:48.010" v="1441" actId="1076"/>
          <ac:spMkLst>
            <pc:docMk/>
            <pc:sldMk cId="3888139002" sldId="336"/>
            <ac:spMk id="7" creationId="{5C0BB585-EC43-4872-9C35-62CE1A5E07FE}"/>
          </ac:spMkLst>
        </pc:spChg>
        <pc:spChg chg="add mod">
          <ac:chgData name="sriramya kannepalli" userId="02e50d6f89418da9" providerId="LiveId" clId="{F15A72EC-A835-4AEB-A56D-3105EF57B5D2}" dt="2020-04-21T12:55:50.526" v="1523" actId="1076"/>
          <ac:spMkLst>
            <pc:docMk/>
            <pc:sldMk cId="3888139002" sldId="336"/>
            <ac:spMk id="8" creationId="{C2EC8529-352D-4B6E-BD3C-06319A1BABEE}"/>
          </ac:spMkLst>
        </pc:spChg>
        <pc:spChg chg="add mod">
          <ac:chgData name="sriramya kannepalli" userId="02e50d6f89418da9" providerId="LiveId" clId="{F15A72EC-A835-4AEB-A56D-3105EF57B5D2}" dt="2020-04-21T12:56:52.091" v="1553" actId="113"/>
          <ac:spMkLst>
            <pc:docMk/>
            <pc:sldMk cId="3888139002" sldId="336"/>
            <ac:spMk id="9" creationId="{4722A5B1-399D-472E-9860-274579C48EBB}"/>
          </ac:spMkLst>
        </pc:spChg>
        <pc:spChg chg="add mod">
          <ac:chgData name="sriramya kannepalli" userId="02e50d6f89418da9" providerId="LiveId" clId="{F15A72EC-A835-4AEB-A56D-3105EF57B5D2}" dt="2020-04-21T12:56:23.308" v="1539" actId="1036"/>
          <ac:spMkLst>
            <pc:docMk/>
            <pc:sldMk cId="3888139002" sldId="336"/>
            <ac:spMk id="13" creationId="{D39F269B-6847-43DC-829D-98398FEECC59}"/>
          </ac:spMkLst>
        </pc:spChg>
        <pc:spChg chg="add mod">
          <ac:chgData name="sriramya kannepalli" userId="02e50d6f89418da9" providerId="LiveId" clId="{F15A72EC-A835-4AEB-A56D-3105EF57B5D2}" dt="2020-04-21T12:57:21.613" v="1564" actId="1076"/>
          <ac:spMkLst>
            <pc:docMk/>
            <pc:sldMk cId="3888139002" sldId="336"/>
            <ac:spMk id="15" creationId="{537A5B8B-5570-4EF5-8C4E-126F1B6CD87F}"/>
          </ac:spMkLst>
        </pc:spChg>
        <pc:spChg chg="add mod">
          <ac:chgData name="sriramya kannepalli" userId="02e50d6f89418da9" providerId="LiveId" clId="{F15A72EC-A835-4AEB-A56D-3105EF57B5D2}" dt="2020-04-21T13:04:00.629" v="1624" actId="1076"/>
          <ac:spMkLst>
            <pc:docMk/>
            <pc:sldMk cId="3888139002" sldId="336"/>
            <ac:spMk id="19" creationId="{75049423-47CC-4AE6-AF4F-A44E5D2EA05A}"/>
          </ac:spMkLst>
        </pc:spChg>
        <pc:spChg chg="add mod">
          <ac:chgData name="sriramya kannepalli" userId="02e50d6f89418da9" providerId="LiveId" clId="{F15A72EC-A835-4AEB-A56D-3105EF57B5D2}" dt="2020-04-21T13:03:24.645" v="1618" actId="1076"/>
          <ac:spMkLst>
            <pc:docMk/>
            <pc:sldMk cId="3888139002" sldId="336"/>
            <ac:spMk id="20" creationId="{A592C919-A1C6-4470-A5DC-994A4F623D6B}"/>
          </ac:spMkLst>
        </pc:spChg>
        <pc:spChg chg="add mod">
          <ac:chgData name="sriramya kannepalli" userId="02e50d6f89418da9" providerId="LiveId" clId="{F15A72EC-A835-4AEB-A56D-3105EF57B5D2}" dt="2020-04-21T13:03:29.487" v="1619" actId="1076"/>
          <ac:spMkLst>
            <pc:docMk/>
            <pc:sldMk cId="3888139002" sldId="336"/>
            <ac:spMk id="21" creationId="{422D6A15-6CE0-491B-9A79-7A42F9C3BB98}"/>
          </ac:spMkLst>
        </pc:spChg>
        <pc:spChg chg="add mod">
          <ac:chgData name="sriramya kannepalli" userId="02e50d6f89418da9" providerId="LiveId" clId="{F15A72EC-A835-4AEB-A56D-3105EF57B5D2}" dt="2020-04-21T13:04:23.197" v="1626" actId="6549"/>
          <ac:spMkLst>
            <pc:docMk/>
            <pc:sldMk cId="3888139002" sldId="336"/>
            <ac:spMk id="23" creationId="{847640E3-5998-46EB-9918-3126E1DE50B1}"/>
          </ac:spMkLst>
        </pc:spChg>
        <pc:spChg chg="add del">
          <ac:chgData name="sriramya kannepalli" userId="02e50d6f89418da9" providerId="LiveId" clId="{F15A72EC-A835-4AEB-A56D-3105EF57B5D2}" dt="2020-04-21T12:53:28.501" v="1438" actId="26606"/>
          <ac:spMkLst>
            <pc:docMk/>
            <pc:sldMk cId="3888139002" sldId="336"/>
            <ac:spMk id="71" creationId="{99899462-FC16-43B0-966B-FCA263450716}"/>
          </ac:spMkLst>
        </pc:spChg>
        <pc:spChg chg="add del">
          <ac:chgData name="sriramya kannepalli" userId="02e50d6f89418da9" providerId="LiveId" clId="{F15A72EC-A835-4AEB-A56D-3105EF57B5D2}" dt="2020-04-21T12:53:25.290" v="1436" actId="26606"/>
          <ac:spMkLst>
            <pc:docMk/>
            <pc:sldMk cId="3888139002" sldId="336"/>
            <ac:spMk id="135" creationId="{E02F3C71-C981-4614-98EA-D6C494F8091E}"/>
          </ac:spMkLst>
        </pc:spChg>
        <pc:graphicFrameChg chg="add del">
          <ac:chgData name="sriramya kannepalli" userId="02e50d6f89418da9" providerId="LiveId" clId="{F15A72EC-A835-4AEB-A56D-3105EF57B5D2}" dt="2020-04-21T12:37:34.277" v="1356"/>
          <ac:graphicFrameMkLst>
            <pc:docMk/>
            <pc:sldMk cId="3888139002" sldId="336"/>
            <ac:graphicFrameMk id="2" creationId="{73A2BF86-342D-477E-BC33-0B92660C92A9}"/>
          </ac:graphicFrameMkLst>
        </pc:graphicFrameChg>
        <pc:graphicFrameChg chg="add del">
          <ac:chgData name="sriramya kannepalli" userId="02e50d6f89418da9" providerId="LiveId" clId="{F15A72EC-A835-4AEB-A56D-3105EF57B5D2}" dt="2020-04-21T12:37:50.468" v="1358" actId="478"/>
          <ac:graphicFrameMkLst>
            <pc:docMk/>
            <pc:sldMk cId="3888139002" sldId="336"/>
            <ac:graphicFrameMk id="3" creationId="{97E4933C-FA16-4CA5-9FD9-FF6D23349EFA}"/>
          </ac:graphicFrameMkLst>
        </pc:graphicFrameChg>
        <pc:graphicFrameChg chg="add del mod modGraphic">
          <ac:chgData name="sriramya kannepalli" userId="02e50d6f89418da9" providerId="LiveId" clId="{F15A72EC-A835-4AEB-A56D-3105EF57B5D2}" dt="2020-04-21T12:49:14.013" v="1424" actId="478"/>
          <ac:graphicFrameMkLst>
            <pc:docMk/>
            <pc:sldMk cId="3888139002" sldId="336"/>
            <ac:graphicFrameMk id="4" creationId="{7940CDC8-BFA2-4D2B-B16F-DC384D53E71B}"/>
          </ac:graphicFrameMkLst>
        </pc:graphicFrameChg>
        <pc:picChg chg="add mod">
          <ac:chgData name="sriramya kannepalli" userId="02e50d6f89418da9" providerId="LiveId" clId="{F15A72EC-A835-4AEB-A56D-3105EF57B5D2}" dt="2020-04-21T12:55:42.054" v="1508" actId="1036"/>
          <ac:picMkLst>
            <pc:docMk/>
            <pc:sldMk cId="3888139002" sldId="336"/>
            <ac:picMk id="5" creationId="{E5E4A7E9-29E7-40C0-ADCA-6632392A1C0A}"/>
          </ac:picMkLst>
        </pc:picChg>
        <pc:picChg chg="add mod ord">
          <ac:chgData name="sriramya kannepalli" userId="02e50d6f89418da9" providerId="LiveId" clId="{F15A72EC-A835-4AEB-A56D-3105EF57B5D2}" dt="2020-04-21T12:53:28.501" v="1438" actId="26606"/>
          <ac:picMkLst>
            <pc:docMk/>
            <pc:sldMk cId="3888139002" sldId="336"/>
            <ac:picMk id="6146" creationId="{474474C0-E354-4F68-8613-B18D17D6B942}"/>
          </ac:picMkLst>
        </pc:picChg>
        <pc:cxnChg chg="add mod">
          <ac:chgData name="sriramya kannepalli" userId="02e50d6f89418da9" providerId="LiveId" clId="{F15A72EC-A835-4AEB-A56D-3105EF57B5D2}" dt="2020-04-21T13:03:55.848" v="1623" actId="1076"/>
          <ac:cxnSpMkLst>
            <pc:docMk/>
            <pc:sldMk cId="3888139002" sldId="336"/>
            <ac:cxnSpMk id="16" creationId="{64ED516E-AA3E-4539-86CD-AB5236E1849A}"/>
          </ac:cxnSpMkLst>
        </pc:cxnChg>
        <pc:cxnChg chg="add mod">
          <ac:chgData name="sriramya kannepalli" userId="02e50d6f89418da9" providerId="LiveId" clId="{F15A72EC-A835-4AEB-A56D-3105EF57B5D2}" dt="2020-04-21T13:03:16.592" v="1617" actId="14100"/>
          <ac:cxnSpMkLst>
            <pc:docMk/>
            <pc:sldMk cId="3888139002" sldId="336"/>
            <ac:cxnSpMk id="17" creationId="{59B894B7-5099-4F32-9C00-ACA137A95C4A}"/>
          </ac:cxnSpMkLst>
        </pc:cxnChg>
        <pc:cxnChg chg="add mod">
          <ac:chgData name="sriramya kannepalli" userId="02e50d6f89418da9" providerId="LiveId" clId="{F15A72EC-A835-4AEB-A56D-3105EF57B5D2}" dt="2020-04-21T12:59:50.694" v="1586" actId="14100"/>
          <ac:cxnSpMkLst>
            <pc:docMk/>
            <pc:sldMk cId="3888139002" sldId="336"/>
            <ac:cxnSpMk id="18" creationId="{E37C42A1-F248-42F8-8A9A-9C0792AA8A96}"/>
          </ac:cxnSpMkLst>
        </pc:cxnChg>
        <pc:cxnChg chg="add mod">
          <ac:chgData name="sriramya kannepalli" userId="02e50d6f89418da9" providerId="LiveId" clId="{F15A72EC-A835-4AEB-A56D-3105EF57B5D2}" dt="2020-04-21T13:03:48.031" v="1622" actId="14100"/>
          <ac:cxnSpMkLst>
            <pc:docMk/>
            <pc:sldMk cId="3888139002" sldId="336"/>
            <ac:cxnSpMk id="22" creationId="{B759C289-BD16-45B5-AADD-DDFD71C2950E}"/>
          </ac:cxnSpMkLst>
        </pc:cxnChg>
        <pc:cxnChg chg="add del">
          <ac:chgData name="sriramya kannepalli" userId="02e50d6f89418da9" providerId="LiveId" clId="{F15A72EC-A835-4AEB-A56D-3105EF57B5D2}" dt="2020-04-21T12:53:28.501" v="1438" actId="26606"/>
          <ac:cxnSpMkLst>
            <pc:docMk/>
            <pc:sldMk cId="3888139002" sldId="336"/>
            <ac:cxnSpMk id="73" creationId="{AAFEA932-2DF1-410C-A00A-7A1E7DBF7511}"/>
          </ac:cxnSpMkLst>
        </pc:cxnChg>
      </pc:sldChg>
    </pc:docChg>
  </pc:docChgLst>
  <pc:docChgLst>
    <pc:chgData name="sriramya kannepalli" userId="02e50d6f89418da9" providerId="LiveId" clId="{B306512D-FC9F-41F1-9D3C-186B0A1E4FC6}"/>
    <pc:docChg chg="undo custSel mod addSld delSld modSld sldOrd">
      <pc:chgData name="sriramya kannepalli" userId="02e50d6f89418da9" providerId="LiveId" clId="{B306512D-FC9F-41F1-9D3C-186B0A1E4FC6}" dt="2020-04-19T17:14:41.600" v="2552"/>
      <pc:docMkLst>
        <pc:docMk/>
      </pc:docMkLst>
      <pc:sldChg chg="del">
        <pc:chgData name="sriramya kannepalli" userId="02e50d6f89418da9" providerId="LiveId" clId="{B306512D-FC9F-41F1-9D3C-186B0A1E4FC6}" dt="2020-04-19T00:01:53.156" v="558" actId="47"/>
        <pc:sldMkLst>
          <pc:docMk/>
          <pc:sldMk cId="3300058186" sldId="258"/>
        </pc:sldMkLst>
      </pc:sldChg>
      <pc:sldChg chg="del">
        <pc:chgData name="sriramya kannepalli" userId="02e50d6f89418da9" providerId="LiveId" clId="{B306512D-FC9F-41F1-9D3C-186B0A1E4FC6}" dt="2020-04-19T00:01:52.560" v="557" actId="47"/>
        <pc:sldMkLst>
          <pc:docMk/>
          <pc:sldMk cId="949987705" sldId="260"/>
        </pc:sldMkLst>
      </pc:sldChg>
      <pc:sldChg chg="del">
        <pc:chgData name="sriramya kannepalli" userId="02e50d6f89418da9" providerId="LiveId" clId="{B306512D-FC9F-41F1-9D3C-186B0A1E4FC6}" dt="2020-04-19T00:01:56.584" v="563" actId="47"/>
        <pc:sldMkLst>
          <pc:docMk/>
          <pc:sldMk cId="2136370101" sldId="261"/>
        </pc:sldMkLst>
      </pc:sldChg>
      <pc:sldChg chg="del">
        <pc:chgData name="sriramya kannepalli" userId="02e50d6f89418da9" providerId="LiveId" clId="{B306512D-FC9F-41F1-9D3C-186B0A1E4FC6}" dt="2020-04-19T00:01:55.251" v="561" actId="47"/>
        <pc:sldMkLst>
          <pc:docMk/>
          <pc:sldMk cId="3498807271" sldId="262"/>
        </pc:sldMkLst>
      </pc:sldChg>
      <pc:sldChg chg="del">
        <pc:chgData name="sriramya kannepalli" userId="02e50d6f89418da9" providerId="LiveId" clId="{B306512D-FC9F-41F1-9D3C-186B0A1E4FC6}" dt="2020-04-19T00:01:58.367" v="566" actId="47"/>
        <pc:sldMkLst>
          <pc:docMk/>
          <pc:sldMk cId="3071095389" sldId="269"/>
        </pc:sldMkLst>
      </pc:sldChg>
      <pc:sldChg chg="del">
        <pc:chgData name="sriramya kannepalli" userId="02e50d6f89418da9" providerId="LiveId" clId="{B306512D-FC9F-41F1-9D3C-186B0A1E4FC6}" dt="2020-04-19T00:01:46.426" v="546" actId="47"/>
        <pc:sldMkLst>
          <pc:docMk/>
          <pc:sldMk cId="140512461" sldId="271"/>
        </pc:sldMkLst>
      </pc:sldChg>
      <pc:sldChg chg="del">
        <pc:chgData name="sriramya kannepalli" userId="02e50d6f89418da9" providerId="LiveId" clId="{B306512D-FC9F-41F1-9D3C-186B0A1E4FC6}" dt="2020-04-19T00:01:47.038" v="547" actId="47"/>
        <pc:sldMkLst>
          <pc:docMk/>
          <pc:sldMk cId="1672491603" sldId="272"/>
        </pc:sldMkLst>
      </pc:sldChg>
      <pc:sldChg chg="del">
        <pc:chgData name="sriramya kannepalli" userId="02e50d6f89418da9" providerId="LiveId" clId="{B306512D-FC9F-41F1-9D3C-186B0A1E4FC6}" dt="2020-04-19T00:01:48.448" v="550" actId="47"/>
        <pc:sldMkLst>
          <pc:docMk/>
          <pc:sldMk cId="2914877210" sldId="273"/>
        </pc:sldMkLst>
      </pc:sldChg>
      <pc:sldChg chg="del">
        <pc:chgData name="sriramya kannepalli" userId="02e50d6f89418da9" providerId="LiveId" clId="{B306512D-FC9F-41F1-9D3C-186B0A1E4FC6}" dt="2020-04-19T00:01:48.932" v="551" actId="47"/>
        <pc:sldMkLst>
          <pc:docMk/>
          <pc:sldMk cId="220319215" sldId="274"/>
        </pc:sldMkLst>
      </pc:sldChg>
      <pc:sldChg chg="del">
        <pc:chgData name="sriramya kannepalli" userId="02e50d6f89418da9" providerId="LiveId" clId="{B306512D-FC9F-41F1-9D3C-186B0A1E4FC6}" dt="2020-04-19T00:02:02.790" v="567" actId="47"/>
        <pc:sldMkLst>
          <pc:docMk/>
          <pc:sldMk cId="1262654328" sldId="276"/>
        </pc:sldMkLst>
      </pc:sldChg>
      <pc:sldChg chg="del">
        <pc:chgData name="sriramya kannepalli" userId="02e50d6f89418da9" providerId="LiveId" clId="{B306512D-FC9F-41F1-9D3C-186B0A1E4FC6}" dt="2020-04-19T00:01:47.640" v="548" actId="47"/>
        <pc:sldMkLst>
          <pc:docMk/>
          <pc:sldMk cId="3893948286" sldId="277"/>
        </pc:sldMkLst>
      </pc:sldChg>
      <pc:sldChg chg="del">
        <pc:chgData name="sriramya kannepalli" userId="02e50d6f89418da9" providerId="LiveId" clId="{B306512D-FC9F-41F1-9D3C-186B0A1E4FC6}" dt="2020-04-19T00:01:53.841" v="559" actId="47"/>
        <pc:sldMkLst>
          <pc:docMk/>
          <pc:sldMk cId="2471770109" sldId="278"/>
        </pc:sldMkLst>
      </pc:sldChg>
      <pc:sldChg chg="add del">
        <pc:chgData name="sriramya kannepalli" userId="02e50d6f89418da9" providerId="LiveId" clId="{B306512D-FC9F-41F1-9D3C-186B0A1E4FC6}" dt="2020-04-19T00:05:03.750" v="570" actId="47"/>
        <pc:sldMkLst>
          <pc:docMk/>
          <pc:sldMk cId="1280069212" sldId="281"/>
        </pc:sldMkLst>
      </pc:sldChg>
      <pc:sldChg chg="del">
        <pc:chgData name="sriramya kannepalli" userId="02e50d6f89418da9" providerId="LiveId" clId="{B306512D-FC9F-41F1-9D3C-186B0A1E4FC6}" dt="2020-04-19T00:01:49.498" v="552" actId="47"/>
        <pc:sldMkLst>
          <pc:docMk/>
          <pc:sldMk cId="2876581888" sldId="283"/>
        </pc:sldMkLst>
      </pc:sldChg>
      <pc:sldChg chg="addSp delSp add del">
        <pc:chgData name="sriramya kannepalli" userId="02e50d6f89418da9" providerId="LiveId" clId="{B306512D-FC9F-41F1-9D3C-186B0A1E4FC6}" dt="2020-04-19T17:09:21.142" v="2539" actId="47"/>
        <pc:sldMkLst>
          <pc:docMk/>
          <pc:sldMk cId="2984516696" sldId="289"/>
        </pc:sldMkLst>
        <pc:picChg chg="add del">
          <ac:chgData name="sriramya kannepalli" userId="02e50d6f89418da9" providerId="LiveId" clId="{B306512D-FC9F-41F1-9D3C-186B0A1E4FC6}" dt="2020-04-19T16:37:23.874" v="2532"/>
          <ac:picMkLst>
            <pc:docMk/>
            <pc:sldMk cId="2984516696" sldId="289"/>
            <ac:picMk id="6" creationId="{233576EE-43F3-4F5E-976D-16AC4EAE574C}"/>
          </ac:picMkLst>
        </pc:picChg>
        <pc:picChg chg="add del">
          <ac:chgData name="sriramya kannepalli" userId="02e50d6f89418da9" providerId="LiveId" clId="{B306512D-FC9F-41F1-9D3C-186B0A1E4FC6}" dt="2020-04-19T16:37:38.468" v="2534" actId="478"/>
          <ac:picMkLst>
            <pc:docMk/>
            <pc:sldMk cId="2984516696" sldId="289"/>
            <ac:picMk id="7" creationId="{786B62EF-AC29-4F65-8349-D6FA060E5AB9}"/>
          </ac:picMkLst>
        </pc:picChg>
        <pc:picChg chg="add">
          <ac:chgData name="sriramya kannepalli" userId="02e50d6f89418da9" providerId="LiveId" clId="{B306512D-FC9F-41F1-9D3C-186B0A1E4FC6}" dt="2020-04-19T16:37:39.962" v="2535"/>
          <ac:picMkLst>
            <pc:docMk/>
            <pc:sldMk cId="2984516696" sldId="289"/>
            <ac:picMk id="8" creationId="{871ADEB8-5C8B-4D08-AF61-CCFFD739E0A2}"/>
          </ac:picMkLst>
        </pc:picChg>
      </pc:sldChg>
      <pc:sldChg chg="del">
        <pc:chgData name="sriramya kannepalli" userId="02e50d6f89418da9" providerId="LiveId" clId="{B306512D-FC9F-41F1-9D3C-186B0A1E4FC6}" dt="2020-04-19T00:01:47.991" v="549" actId="47"/>
        <pc:sldMkLst>
          <pc:docMk/>
          <pc:sldMk cId="1506063801" sldId="290"/>
        </pc:sldMkLst>
      </pc:sldChg>
      <pc:sldChg chg="del">
        <pc:chgData name="sriramya kannepalli" userId="02e50d6f89418da9" providerId="LiveId" clId="{B306512D-FC9F-41F1-9D3C-186B0A1E4FC6}" dt="2020-04-19T00:01:50.039" v="553" actId="47"/>
        <pc:sldMkLst>
          <pc:docMk/>
          <pc:sldMk cId="1337867803" sldId="291"/>
        </pc:sldMkLst>
      </pc:sldChg>
      <pc:sldChg chg="del">
        <pc:chgData name="sriramya kannepalli" userId="02e50d6f89418da9" providerId="LiveId" clId="{B306512D-FC9F-41F1-9D3C-186B0A1E4FC6}" dt="2020-04-19T00:01:50.545" v="554" actId="47"/>
        <pc:sldMkLst>
          <pc:docMk/>
          <pc:sldMk cId="2506244485" sldId="292"/>
        </pc:sldMkLst>
      </pc:sldChg>
      <pc:sldChg chg="del">
        <pc:chgData name="sriramya kannepalli" userId="02e50d6f89418da9" providerId="LiveId" clId="{B306512D-FC9F-41F1-9D3C-186B0A1E4FC6}" dt="2020-04-19T00:01:55.931" v="562" actId="47"/>
        <pc:sldMkLst>
          <pc:docMk/>
          <pc:sldMk cId="1511179840" sldId="294"/>
        </pc:sldMkLst>
      </pc:sldChg>
      <pc:sldChg chg="del">
        <pc:chgData name="sriramya kannepalli" userId="02e50d6f89418da9" providerId="LiveId" clId="{B306512D-FC9F-41F1-9D3C-186B0A1E4FC6}" dt="2020-04-19T00:01:57.760" v="565" actId="47"/>
        <pc:sldMkLst>
          <pc:docMk/>
          <pc:sldMk cId="626571381" sldId="295"/>
        </pc:sldMkLst>
      </pc:sldChg>
      <pc:sldChg chg="del">
        <pc:chgData name="sriramya kannepalli" userId="02e50d6f89418da9" providerId="LiveId" clId="{B306512D-FC9F-41F1-9D3C-186B0A1E4FC6}" dt="2020-04-19T00:01:51.018" v="555" actId="47"/>
        <pc:sldMkLst>
          <pc:docMk/>
          <pc:sldMk cId="1760377524" sldId="296"/>
        </pc:sldMkLst>
      </pc:sldChg>
      <pc:sldChg chg="del">
        <pc:chgData name="sriramya kannepalli" userId="02e50d6f89418da9" providerId="LiveId" clId="{B306512D-FC9F-41F1-9D3C-186B0A1E4FC6}" dt="2020-04-19T00:01:57.226" v="564" actId="47"/>
        <pc:sldMkLst>
          <pc:docMk/>
          <pc:sldMk cId="2507669831" sldId="297"/>
        </pc:sldMkLst>
      </pc:sldChg>
      <pc:sldChg chg="del">
        <pc:chgData name="sriramya kannepalli" userId="02e50d6f89418da9" providerId="LiveId" clId="{B306512D-FC9F-41F1-9D3C-186B0A1E4FC6}" dt="2020-04-19T00:01:51.503" v="556" actId="47"/>
        <pc:sldMkLst>
          <pc:docMk/>
          <pc:sldMk cId="1090507459" sldId="298"/>
        </pc:sldMkLst>
      </pc:sldChg>
      <pc:sldChg chg="del">
        <pc:chgData name="sriramya kannepalli" userId="02e50d6f89418da9" providerId="LiveId" clId="{B306512D-FC9F-41F1-9D3C-186B0A1E4FC6}" dt="2020-04-19T00:01:54.433" v="560" actId="47"/>
        <pc:sldMkLst>
          <pc:docMk/>
          <pc:sldMk cId="1766114530" sldId="301"/>
        </pc:sldMkLst>
      </pc:sldChg>
      <pc:sldChg chg="addSp add del ord">
        <pc:chgData name="sriramya kannepalli" userId="02e50d6f89418da9" providerId="LiveId" clId="{B306512D-FC9F-41F1-9D3C-186B0A1E4FC6}" dt="2020-04-19T17:09:46.191" v="2542"/>
        <pc:sldMkLst>
          <pc:docMk/>
          <pc:sldMk cId="2979662859" sldId="302"/>
        </pc:sldMkLst>
        <pc:picChg chg="add">
          <ac:chgData name="sriramya kannepalli" userId="02e50d6f89418da9" providerId="LiveId" clId="{B306512D-FC9F-41F1-9D3C-186B0A1E4FC6}" dt="2020-04-19T17:09:42.927" v="2540"/>
          <ac:picMkLst>
            <pc:docMk/>
            <pc:sldMk cId="2979662859" sldId="302"/>
            <ac:picMk id="2" creationId="{CC8100C0-C51F-44AE-98CE-5810C9BE972D}"/>
          </ac:picMkLst>
        </pc:picChg>
      </pc:sldChg>
      <pc:sldChg chg="del">
        <pc:chgData name="sriramya kannepalli" userId="02e50d6f89418da9" providerId="LiveId" clId="{B306512D-FC9F-41F1-9D3C-186B0A1E4FC6}" dt="2020-04-19T16:36:33.125" v="2530" actId="47"/>
        <pc:sldMkLst>
          <pc:docMk/>
          <pc:sldMk cId="281810970" sldId="303"/>
        </pc:sldMkLst>
      </pc:sldChg>
      <pc:sldChg chg="addSp delSp modSp mod setBg">
        <pc:chgData name="sriramya kannepalli" userId="02e50d6f89418da9" providerId="LiveId" clId="{B306512D-FC9F-41F1-9D3C-186B0A1E4FC6}" dt="2020-04-19T16:32:26.688" v="2526" actId="1076"/>
        <pc:sldMkLst>
          <pc:docMk/>
          <pc:sldMk cId="2880314436" sldId="304"/>
        </pc:sldMkLst>
        <pc:spChg chg="add mod">
          <ac:chgData name="sriramya kannepalli" userId="02e50d6f89418da9" providerId="LiveId" clId="{B306512D-FC9F-41F1-9D3C-186B0A1E4FC6}" dt="2020-04-19T16:32:26.688" v="2526" actId="1076"/>
          <ac:spMkLst>
            <pc:docMk/>
            <pc:sldMk cId="2880314436" sldId="304"/>
            <ac:spMk id="2" creationId="{0A0BC75C-25AF-47C9-859A-51529B5958EA}"/>
          </ac:spMkLst>
        </pc:spChg>
        <pc:spChg chg="add mod">
          <ac:chgData name="sriramya kannepalli" userId="02e50d6f89418da9" providerId="LiveId" clId="{B306512D-FC9F-41F1-9D3C-186B0A1E4FC6}" dt="2020-04-19T16:32:12.678" v="2523" actId="164"/>
          <ac:spMkLst>
            <pc:docMk/>
            <pc:sldMk cId="2880314436" sldId="304"/>
            <ac:spMk id="3" creationId="{6287BF02-198D-42B8-AB52-390E783C94AA}"/>
          </ac:spMkLst>
        </pc:spChg>
        <pc:spChg chg="add mod ord">
          <ac:chgData name="sriramya kannepalli" userId="02e50d6f89418da9" providerId="LiveId" clId="{B306512D-FC9F-41F1-9D3C-186B0A1E4FC6}" dt="2020-04-19T16:32:12.678" v="2523" actId="164"/>
          <ac:spMkLst>
            <pc:docMk/>
            <pc:sldMk cId="2880314436" sldId="304"/>
            <ac:spMk id="4" creationId="{DB14C9FF-B1E6-4FD1-9167-788B8E3111BC}"/>
          </ac:spMkLst>
        </pc:spChg>
        <pc:spChg chg="mod">
          <ac:chgData name="sriramya kannepalli" userId="02e50d6f89418da9" providerId="LiveId" clId="{B306512D-FC9F-41F1-9D3C-186B0A1E4FC6}" dt="2020-04-19T16:14:21.541" v="2339" actId="20577"/>
          <ac:spMkLst>
            <pc:docMk/>
            <pc:sldMk cId="2880314436" sldId="304"/>
            <ac:spMk id="7" creationId="{EF0F0021-F1F3-4C67-BE78-CACFB92B9B31}"/>
          </ac:spMkLst>
        </pc:spChg>
        <pc:spChg chg="add del">
          <ac:chgData name="sriramya kannepalli" userId="02e50d6f89418da9" providerId="LiveId" clId="{B306512D-FC9F-41F1-9D3C-186B0A1E4FC6}" dt="2020-04-19T13:42:54.389" v="2098"/>
          <ac:spMkLst>
            <pc:docMk/>
            <pc:sldMk cId="2880314436" sldId="304"/>
            <ac:spMk id="8" creationId="{1FD529D4-E61B-473A-8147-2D7270BB9251}"/>
          </ac:spMkLst>
        </pc:spChg>
        <pc:spChg chg="add">
          <ac:chgData name="sriramya kannepalli" userId="02e50d6f89418da9" providerId="LiveId" clId="{B306512D-FC9F-41F1-9D3C-186B0A1E4FC6}" dt="2020-04-19T12:46:14.535" v="1646" actId="26606"/>
          <ac:spMkLst>
            <pc:docMk/>
            <pc:sldMk cId="2880314436" sldId="304"/>
            <ac:spMk id="71" creationId="{1707FC24-6981-43D9-B525-C7832BA22463}"/>
          </ac:spMkLst>
        </pc:spChg>
        <pc:grpChg chg="add mod">
          <ac:chgData name="sriramya kannepalli" userId="02e50d6f89418da9" providerId="LiveId" clId="{B306512D-FC9F-41F1-9D3C-186B0A1E4FC6}" dt="2020-04-19T16:32:18.361" v="2525" actId="1036"/>
          <ac:grpSpMkLst>
            <pc:docMk/>
            <pc:sldMk cId="2880314436" sldId="304"/>
            <ac:grpSpMk id="5" creationId="{34EA9903-9D26-4A77-B957-700CC9B4086E}"/>
          </ac:grpSpMkLst>
        </pc:grpChg>
        <pc:picChg chg="add del mod">
          <ac:chgData name="sriramya kannepalli" userId="02e50d6f89418da9" providerId="LiveId" clId="{B306512D-FC9F-41F1-9D3C-186B0A1E4FC6}" dt="2020-04-19T15:41:47.107" v="2177" actId="478"/>
          <ac:picMkLst>
            <pc:docMk/>
            <pc:sldMk cId="2880314436" sldId="304"/>
            <ac:picMk id="6" creationId="{0E40F063-E0F3-4353-B1C5-BE0E3CBC8E03}"/>
          </ac:picMkLst>
        </pc:picChg>
        <pc:picChg chg="add del mod">
          <ac:chgData name="sriramya kannepalli" userId="02e50d6f89418da9" providerId="LiveId" clId="{B306512D-FC9F-41F1-9D3C-186B0A1E4FC6}" dt="2020-04-19T16:31:45.092" v="2521" actId="1076"/>
          <ac:picMkLst>
            <pc:docMk/>
            <pc:sldMk cId="2880314436" sldId="304"/>
            <ac:picMk id="11266" creationId="{0D924412-CA3E-4170-A2CE-C79EDFBA5204}"/>
          </ac:picMkLst>
        </pc:picChg>
      </pc:sldChg>
      <pc:sldChg chg="addSp delSp modSp del">
        <pc:chgData name="sriramya kannepalli" userId="02e50d6f89418da9" providerId="LiveId" clId="{B306512D-FC9F-41F1-9D3C-186B0A1E4FC6}" dt="2020-04-19T04:00:17.665" v="971" actId="47"/>
        <pc:sldMkLst>
          <pc:docMk/>
          <pc:sldMk cId="3562235664" sldId="305"/>
        </pc:sldMkLst>
        <pc:spChg chg="add del mod">
          <ac:chgData name="sriramya kannepalli" userId="02e50d6f89418da9" providerId="LiveId" clId="{B306512D-FC9F-41F1-9D3C-186B0A1E4FC6}" dt="2020-04-19T03:24:43.913" v="840" actId="478"/>
          <ac:spMkLst>
            <pc:docMk/>
            <pc:sldMk cId="3562235664" sldId="305"/>
            <ac:spMk id="2" creationId="{C537201F-AE86-42EC-8E19-7F7CF99E4430}"/>
          </ac:spMkLst>
        </pc:spChg>
        <pc:spChg chg="add mod">
          <ac:chgData name="sriramya kannepalli" userId="02e50d6f89418da9" providerId="LiveId" clId="{B306512D-FC9F-41F1-9D3C-186B0A1E4FC6}" dt="2020-04-19T03:48:01.768" v="875" actId="1076"/>
          <ac:spMkLst>
            <pc:docMk/>
            <pc:sldMk cId="3562235664" sldId="305"/>
            <ac:spMk id="5" creationId="{9CCF4C6C-DCC6-43A4-8803-757F08824135}"/>
          </ac:spMkLst>
        </pc:spChg>
        <pc:spChg chg="add del mod">
          <ac:chgData name="sriramya kannepalli" userId="02e50d6f89418da9" providerId="LiveId" clId="{B306512D-FC9F-41F1-9D3C-186B0A1E4FC6}" dt="2020-04-19T04:00:04.602" v="967" actId="478"/>
          <ac:spMkLst>
            <pc:docMk/>
            <pc:sldMk cId="3562235664" sldId="305"/>
            <ac:spMk id="8" creationId="{D23BF328-9774-4057-89F1-47EADAC83E12}"/>
          </ac:spMkLst>
        </pc:spChg>
        <pc:spChg chg="add del mod">
          <ac:chgData name="sriramya kannepalli" userId="02e50d6f89418da9" providerId="LiveId" clId="{B306512D-FC9F-41F1-9D3C-186B0A1E4FC6}" dt="2020-04-19T03:52:42.037" v="909" actId="478"/>
          <ac:spMkLst>
            <pc:docMk/>
            <pc:sldMk cId="3562235664" sldId="305"/>
            <ac:spMk id="10" creationId="{4A1273EB-0E50-4992-ACE5-3A06C1E2FAD0}"/>
          </ac:spMkLst>
        </pc:spChg>
        <pc:spChg chg="add del mod">
          <ac:chgData name="sriramya kannepalli" userId="02e50d6f89418da9" providerId="LiveId" clId="{B306512D-FC9F-41F1-9D3C-186B0A1E4FC6}" dt="2020-04-19T04:00:04.602" v="967" actId="478"/>
          <ac:spMkLst>
            <pc:docMk/>
            <pc:sldMk cId="3562235664" sldId="305"/>
            <ac:spMk id="11" creationId="{11C137EA-C2B5-4F0F-8F4E-6D627AF5DC66}"/>
          </ac:spMkLst>
        </pc:spChg>
        <pc:spChg chg="add del mod">
          <ac:chgData name="sriramya kannepalli" userId="02e50d6f89418da9" providerId="LiveId" clId="{B306512D-FC9F-41F1-9D3C-186B0A1E4FC6}" dt="2020-04-19T04:00:04.602" v="967" actId="478"/>
          <ac:spMkLst>
            <pc:docMk/>
            <pc:sldMk cId="3562235664" sldId="305"/>
            <ac:spMk id="20" creationId="{142D576F-6EF8-437B-A482-A40D6CCF4D86}"/>
          </ac:spMkLst>
        </pc:spChg>
        <pc:spChg chg="add del mod">
          <ac:chgData name="sriramya kannepalli" userId="02e50d6f89418da9" providerId="LiveId" clId="{B306512D-FC9F-41F1-9D3C-186B0A1E4FC6}" dt="2020-04-19T04:00:04.602" v="967" actId="478"/>
          <ac:spMkLst>
            <pc:docMk/>
            <pc:sldMk cId="3562235664" sldId="305"/>
            <ac:spMk id="21" creationId="{4BD5F166-F76D-4F3C-B015-9A8633B34522}"/>
          </ac:spMkLst>
        </pc:spChg>
        <pc:spChg chg="add del mod">
          <ac:chgData name="sriramya kannepalli" userId="02e50d6f89418da9" providerId="LiveId" clId="{B306512D-FC9F-41F1-9D3C-186B0A1E4FC6}" dt="2020-04-19T04:00:04.602" v="967" actId="478"/>
          <ac:spMkLst>
            <pc:docMk/>
            <pc:sldMk cId="3562235664" sldId="305"/>
            <ac:spMk id="23" creationId="{05888205-545A-4D58-AE90-CE406C5E0F9B}"/>
          </ac:spMkLst>
        </pc:spChg>
        <pc:spChg chg="add del">
          <ac:chgData name="sriramya kannepalli" userId="02e50d6f89418da9" providerId="LiveId" clId="{B306512D-FC9F-41F1-9D3C-186B0A1E4FC6}" dt="2020-04-19T03:56:03.149" v="931"/>
          <ac:spMkLst>
            <pc:docMk/>
            <pc:sldMk cId="3562235664" sldId="305"/>
            <ac:spMk id="25" creationId="{89F8926C-8500-48CE-9103-BFC54A77E5FF}"/>
          </ac:spMkLst>
        </pc:spChg>
        <pc:spChg chg="add mod">
          <ac:chgData name="sriramya kannepalli" userId="02e50d6f89418da9" providerId="LiveId" clId="{B306512D-FC9F-41F1-9D3C-186B0A1E4FC6}" dt="2020-04-19T03:57:28.913" v="943" actId="1076"/>
          <ac:spMkLst>
            <pc:docMk/>
            <pc:sldMk cId="3562235664" sldId="305"/>
            <ac:spMk id="30" creationId="{683FBF3C-705E-4255-9335-9F46808B03C9}"/>
          </ac:spMkLst>
        </pc:spChg>
        <pc:spChg chg="add mod">
          <ac:chgData name="sriramya kannepalli" userId="02e50d6f89418da9" providerId="LiveId" clId="{B306512D-FC9F-41F1-9D3C-186B0A1E4FC6}" dt="2020-04-19T03:57:43.728" v="951" actId="1076"/>
          <ac:spMkLst>
            <pc:docMk/>
            <pc:sldMk cId="3562235664" sldId="305"/>
            <ac:spMk id="32" creationId="{5A5963E1-1767-4501-8A68-2161515C110A}"/>
          </ac:spMkLst>
        </pc:spChg>
        <pc:graphicFrameChg chg="add del mod modGraphic">
          <ac:chgData name="sriramya kannepalli" userId="02e50d6f89418da9" providerId="LiveId" clId="{B306512D-FC9F-41F1-9D3C-186B0A1E4FC6}" dt="2020-04-19T03:43:17.390" v="854"/>
          <ac:graphicFrameMkLst>
            <pc:docMk/>
            <pc:sldMk cId="3562235664" sldId="305"/>
            <ac:graphicFrameMk id="3" creationId="{120D14CC-1775-404C-A168-67C9A6D8801D}"/>
          </ac:graphicFrameMkLst>
        </pc:graphicFrameChg>
        <pc:graphicFrameChg chg="add mod modGraphic">
          <ac:chgData name="sriramya kannepalli" userId="02e50d6f89418da9" providerId="LiveId" clId="{B306512D-FC9F-41F1-9D3C-186B0A1E4FC6}" dt="2020-04-19T03:48:15.924" v="876" actId="14100"/>
          <ac:graphicFrameMkLst>
            <pc:docMk/>
            <pc:sldMk cId="3562235664" sldId="305"/>
            <ac:graphicFrameMk id="4" creationId="{B5840192-FF03-4689-96F5-F190F6D07B8E}"/>
          </ac:graphicFrameMkLst>
        </pc:graphicFrameChg>
        <pc:graphicFrameChg chg="add mod modGraphic">
          <ac:chgData name="sriramya kannepalli" userId="02e50d6f89418da9" providerId="LiveId" clId="{B306512D-FC9F-41F1-9D3C-186B0A1E4FC6}" dt="2020-04-19T03:47:53.097" v="872" actId="14100"/>
          <ac:graphicFrameMkLst>
            <pc:docMk/>
            <pc:sldMk cId="3562235664" sldId="305"/>
            <ac:graphicFrameMk id="6" creationId="{D9797834-4F09-4B68-A0B9-4D0DE4BDBFE2}"/>
          </ac:graphicFrameMkLst>
        </pc:graphicFrameChg>
        <pc:picChg chg="add del">
          <ac:chgData name="sriramya kannepalli" userId="02e50d6f89418da9" providerId="LiveId" clId="{B306512D-FC9F-41F1-9D3C-186B0A1E4FC6}" dt="2020-04-19T00:59:17.255" v="653" actId="478"/>
          <ac:picMkLst>
            <pc:docMk/>
            <pc:sldMk cId="3562235664" sldId="305"/>
            <ac:picMk id="10242" creationId="{045E39CD-1D94-4F70-80A3-62820E34ADDD}"/>
          </ac:picMkLst>
        </pc:picChg>
        <pc:cxnChg chg="add del mod">
          <ac:chgData name="sriramya kannepalli" userId="02e50d6f89418da9" providerId="LiveId" clId="{B306512D-FC9F-41F1-9D3C-186B0A1E4FC6}" dt="2020-04-19T04:00:14.167" v="970" actId="478"/>
          <ac:cxnSpMkLst>
            <pc:docMk/>
            <pc:sldMk cId="3562235664" sldId="305"/>
            <ac:cxnSpMk id="12" creationId="{8EC353C1-1694-4989-BAD7-711137AD475A}"/>
          </ac:cxnSpMkLst>
        </pc:cxnChg>
        <pc:cxnChg chg="add mod">
          <ac:chgData name="sriramya kannepalli" userId="02e50d6f89418da9" providerId="LiveId" clId="{B306512D-FC9F-41F1-9D3C-186B0A1E4FC6}" dt="2020-04-19T03:53:47.585" v="917" actId="14100"/>
          <ac:cxnSpMkLst>
            <pc:docMk/>
            <pc:sldMk cId="3562235664" sldId="305"/>
            <ac:cxnSpMk id="14" creationId="{6AF7F56E-76D3-406B-B836-4D94284A6FDB}"/>
          </ac:cxnSpMkLst>
        </pc:cxnChg>
        <pc:cxnChg chg="add del mod">
          <ac:chgData name="sriramya kannepalli" userId="02e50d6f89418da9" providerId="LiveId" clId="{B306512D-FC9F-41F1-9D3C-186B0A1E4FC6}" dt="2020-04-19T04:00:08.819" v="968" actId="478"/>
          <ac:cxnSpMkLst>
            <pc:docMk/>
            <pc:sldMk cId="3562235664" sldId="305"/>
            <ac:cxnSpMk id="16" creationId="{77BC2250-0BE6-4232-A82B-28F0B79A5372}"/>
          </ac:cxnSpMkLst>
        </pc:cxnChg>
        <pc:cxnChg chg="add del mod">
          <ac:chgData name="sriramya kannepalli" userId="02e50d6f89418da9" providerId="LiveId" clId="{B306512D-FC9F-41F1-9D3C-186B0A1E4FC6}" dt="2020-04-19T04:00:11.485" v="969" actId="478"/>
          <ac:cxnSpMkLst>
            <pc:docMk/>
            <pc:sldMk cId="3562235664" sldId="305"/>
            <ac:cxnSpMk id="26" creationId="{9B5BA633-888A-40E4-993E-EE4A0F5A16B6}"/>
          </ac:cxnSpMkLst>
        </pc:cxnChg>
      </pc:sldChg>
      <pc:sldChg chg="add del">
        <pc:chgData name="sriramya kannepalli" userId="02e50d6f89418da9" providerId="LiveId" clId="{B306512D-FC9F-41F1-9D3C-186B0A1E4FC6}" dt="2020-04-18T23:32:32.393" v="3" actId="47"/>
        <pc:sldMkLst>
          <pc:docMk/>
          <pc:sldMk cId="1916152933" sldId="309"/>
        </pc:sldMkLst>
      </pc:sldChg>
      <pc:sldChg chg="add del">
        <pc:chgData name="sriramya kannepalli" userId="02e50d6f89418da9" providerId="LiveId" clId="{B306512D-FC9F-41F1-9D3C-186B0A1E4FC6}" dt="2020-04-18T23:32:22.651" v="2" actId="47"/>
        <pc:sldMkLst>
          <pc:docMk/>
          <pc:sldMk cId="737733698" sldId="312"/>
        </pc:sldMkLst>
      </pc:sldChg>
      <pc:sldChg chg="addCm modCm">
        <pc:chgData name="sriramya kannepalli" userId="02e50d6f89418da9" providerId="LiveId" clId="{B306512D-FC9F-41F1-9D3C-186B0A1E4FC6}" dt="2020-04-19T00:05:47.912" v="574"/>
        <pc:sldMkLst>
          <pc:docMk/>
          <pc:sldMk cId="2185019975" sldId="313"/>
        </pc:sldMkLst>
      </pc:sldChg>
      <pc:sldChg chg="del">
        <pc:chgData name="sriramya kannepalli" userId="02e50d6f89418da9" providerId="LiveId" clId="{B306512D-FC9F-41F1-9D3C-186B0A1E4FC6}" dt="2020-04-18T23:59:24.579" v="545" actId="47"/>
        <pc:sldMkLst>
          <pc:docMk/>
          <pc:sldMk cId="728766349" sldId="314"/>
        </pc:sldMkLst>
      </pc:sldChg>
      <pc:sldChg chg="addSp delSp modSp add addCm modCm">
        <pc:chgData name="sriramya kannepalli" userId="02e50d6f89418da9" providerId="LiveId" clId="{B306512D-FC9F-41F1-9D3C-186B0A1E4FC6}" dt="2020-04-19T00:05:27.152" v="572"/>
        <pc:sldMkLst>
          <pc:docMk/>
          <pc:sldMk cId="993787123" sldId="317"/>
        </pc:sldMkLst>
        <pc:spChg chg="add mod">
          <ac:chgData name="sriramya kannepalli" userId="02e50d6f89418da9" providerId="LiveId" clId="{B306512D-FC9F-41F1-9D3C-186B0A1E4FC6}" dt="2020-04-18T23:43:51.848" v="281" actId="14100"/>
          <ac:spMkLst>
            <pc:docMk/>
            <pc:sldMk cId="993787123" sldId="317"/>
            <ac:spMk id="2" creationId="{718CA483-61D2-48F5-BEF7-58F6A6893FC4}"/>
          </ac:spMkLst>
        </pc:spChg>
        <pc:spChg chg="add mod">
          <ac:chgData name="sriramya kannepalli" userId="02e50d6f89418da9" providerId="LiveId" clId="{B306512D-FC9F-41F1-9D3C-186B0A1E4FC6}" dt="2020-04-18T23:59:04.860" v="544" actId="113"/>
          <ac:spMkLst>
            <pc:docMk/>
            <pc:sldMk cId="993787123" sldId="317"/>
            <ac:spMk id="4" creationId="{C122E568-C5B0-4542-8E8D-0B9B0DB7F57D}"/>
          </ac:spMkLst>
        </pc:spChg>
        <pc:spChg chg="add mod">
          <ac:chgData name="sriramya kannepalli" userId="02e50d6f89418da9" providerId="LiveId" clId="{B306512D-FC9F-41F1-9D3C-186B0A1E4FC6}" dt="2020-04-18T23:35:22.704" v="90" actId="1076"/>
          <ac:spMkLst>
            <pc:docMk/>
            <pc:sldMk cId="993787123" sldId="317"/>
            <ac:spMk id="5" creationId="{A1E14954-8BD8-486C-A511-3058BFC18F79}"/>
          </ac:spMkLst>
        </pc:spChg>
        <pc:spChg chg="mod">
          <ac:chgData name="sriramya kannepalli" userId="02e50d6f89418da9" providerId="LiveId" clId="{B306512D-FC9F-41F1-9D3C-186B0A1E4FC6}" dt="2020-04-18T23:43:38.744" v="277" actId="14100"/>
          <ac:spMkLst>
            <pc:docMk/>
            <pc:sldMk cId="993787123" sldId="317"/>
            <ac:spMk id="6" creationId="{EC59AB5C-2660-440C-B021-A805FDFB5868}"/>
          </ac:spMkLst>
        </pc:spChg>
        <pc:spChg chg="del">
          <ac:chgData name="sriramya kannepalli" userId="02e50d6f89418da9" providerId="LiveId" clId="{B306512D-FC9F-41F1-9D3C-186B0A1E4FC6}" dt="2020-04-18T23:33:53.932" v="6" actId="478"/>
          <ac:spMkLst>
            <pc:docMk/>
            <pc:sldMk cId="993787123" sldId="317"/>
            <ac:spMk id="7" creationId="{EF0F0021-F1F3-4C67-BE78-CACFB92B9B31}"/>
          </ac:spMkLst>
        </pc:spChg>
        <pc:spChg chg="add del mod">
          <ac:chgData name="sriramya kannepalli" userId="02e50d6f89418da9" providerId="LiveId" clId="{B306512D-FC9F-41F1-9D3C-186B0A1E4FC6}" dt="2020-04-18T23:47:25.882" v="359" actId="478"/>
          <ac:spMkLst>
            <pc:docMk/>
            <pc:sldMk cId="993787123" sldId="317"/>
            <ac:spMk id="8" creationId="{C1664236-083F-43AD-944A-936D5F878657}"/>
          </ac:spMkLst>
        </pc:spChg>
        <pc:spChg chg="add del mod">
          <ac:chgData name="sriramya kannepalli" userId="02e50d6f89418da9" providerId="LiveId" clId="{B306512D-FC9F-41F1-9D3C-186B0A1E4FC6}" dt="2020-04-18T23:47:26.973" v="360" actId="478"/>
          <ac:spMkLst>
            <pc:docMk/>
            <pc:sldMk cId="993787123" sldId="317"/>
            <ac:spMk id="9" creationId="{E5B589B6-F0B3-46D0-9A33-91054FECDCF6}"/>
          </ac:spMkLst>
        </pc:spChg>
        <pc:spChg chg="add mod">
          <ac:chgData name="sriramya kannepalli" userId="02e50d6f89418da9" providerId="LiveId" clId="{B306512D-FC9F-41F1-9D3C-186B0A1E4FC6}" dt="2020-04-18T23:58:44.036" v="539" actId="164"/>
          <ac:spMkLst>
            <pc:docMk/>
            <pc:sldMk cId="993787123" sldId="317"/>
            <ac:spMk id="10" creationId="{9396EA91-FE55-42E5-968B-CF5B5ED33790}"/>
          </ac:spMkLst>
        </pc:spChg>
        <pc:spChg chg="add mod">
          <ac:chgData name="sriramya kannepalli" userId="02e50d6f89418da9" providerId="LiveId" clId="{B306512D-FC9F-41F1-9D3C-186B0A1E4FC6}" dt="2020-04-18T23:58:44.036" v="539" actId="164"/>
          <ac:spMkLst>
            <pc:docMk/>
            <pc:sldMk cId="993787123" sldId="317"/>
            <ac:spMk id="11" creationId="{5A46D93E-5199-49BA-A3FE-B58C7A656AB8}"/>
          </ac:spMkLst>
        </pc:spChg>
        <pc:spChg chg="add mod">
          <ac:chgData name="sriramya kannepalli" userId="02e50d6f89418da9" providerId="LiveId" clId="{B306512D-FC9F-41F1-9D3C-186B0A1E4FC6}" dt="2020-04-18T23:58:44.036" v="539" actId="164"/>
          <ac:spMkLst>
            <pc:docMk/>
            <pc:sldMk cId="993787123" sldId="317"/>
            <ac:spMk id="12" creationId="{11A62EFE-5A26-4A1A-8A05-FC29DE3F2739}"/>
          </ac:spMkLst>
        </pc:spChg>
        <pc:spChg chg="add mod">
          <ac:chgData name="sriramya kannepalli" userId="02e50d6f89418da9" providerId="LiveId" clId="{B306512D-FC9F-41F1-9D3C-186B0A1E4FC6}" dt="2020-04-18T23:58:44.036" v="539" actId="164"/>
          <ac:spMkLst>
            <pc:docMk/>
            <pc:sldMk cId="993787123" sldId="317"/>
            <ac:spMk id="13" creationId="{0D208E67-3027-4656-A5D9-C9136E571E6D}"/>
          </ac:spMkLst>
        </pc:spChg>
        <pc:spChg chg="add mod">
          <ac:chgData name="sriramya kannepalli" userId="02e50d6f89418da9" providerId="LiveId" clId="{B306512D-FC9F-41F1-9D3C-186B0A1E4FC6}" dt="2020-04-18T23:58:44.036" v="539" actId="164"/>
          <ac:spMkLst>
            <pc:docMk/>
            <pc:sldMk cId="993787123" sldId="317"/>
            <ac:spMk id="14" creationId="{C99B4967-309C-4EBC-8C63-9B896119D6EC}"/>
          </ac:spMkLst>
        </pc:spChg>
        <pc:spChg chg="add mod">
          <ac:chgData name="sriramya kannepalli" userId="02e50d6f89418da9" providerId="LiveId" clId="{B306512D-FC9F-41F1-9D3C-186B0A1E4FC6}" dt="2020-04-18T23:58:44.036" v="539" actId="164"/>
          <ac:spMkLst>
            <pc:docMk/>
            <pc:sldMk cId="993787123" sldId="317"/>
            <ac:spMk id="15" creationId="{B40591D0-F0C4-4214-9832-AAF7C310B9D7}"/>
          </ac:spMkLst>
        </pc:spChg>
        <pc:spChg chg="add mod">
          <ac:chgData name="sriramya kannepalli" userId="02e50d6f89418da9" providerId="LiveId" clId="{B306512D-FC9F-41F1-9D3C-186B0A1E4FC6}" dt="2020-04-18T23:58:44.036" v="539" actId="164"/>
          <ac:spMkLst>
            <pc:docMk/>
            <pc:sldMk cId="993787123" sldId="317"/>
            <ac:spMk id="16" creationId="{2753FA7B-5F7C-46A7-BE10-48B2CD16ADF8}"/>
          </ac:spMkLst>
        </pc:spChg>
        <pc:spChg chg="add mod">
          <ac:chgData name="sriramya kannepalli" userId="02e50d6f89418da9" providerId="LiveId" clId="{B306512D-FC9F-41F1-9D3C-186B0A1E4FC6}" dt="2020-04-18T23:58:44.036" v="539" actId="164"/>
          <ac:spMkLst>
            <pc:docMk/>
            <pc:sldMk cId="993787123" sldId="317"/>
            <ac:spMk id="17" creationId="{9BE9AA7B-B083-455D-8BD6-53028441AC78}"/>
          </ac:spMkLst>
        </pc:spChg>
        <pc:spChg chg="add mod ord">
          <ac:chgData name="sriramya kannepalli" userId="02e50d6f89418da9" providerId="LiveId" clId="{B306512D-FC9F-41F1-9D3C-186B0A1E4FC6}" dt="2020-04-18T23:58:44.036" v="539" actId="164"/>
          <ac:spMkLst>
            <pc:docMk/>
            <pc:sldMk cId="993787123" sldId="317"/>
            <ac:spMk id="18" creationId="{A1E0585A-ED39-4B91-B776-E4310183842E}"/>
          </ac:spMkLst>
        </pc:spChg>
        <pc:spChg chg="add mod ord">
          <ac:chgData name="sriramya kannepalli" userId="02e50d6f89418da9" providerId="LiveId" clId="{B306512D-FC9F-41F1-9D3C-186B0A1E4FC6}" dt="2020-04-18T23:58:44.036" v="539" actId="164"/>
          <ac:spMkLst>
            <pc:docMk/>
            <pc:sldMk cId="993787123" sldId="317"/>
            <ac:spMk id="19" creationId="{A86B291C-3B48-4410-8648-7E0D347DFA0E}"/>
          </ac:spMkLst>
        </pc:spChg>
        <pc:spChg chg="add mod">
          <ac:chgData name="sriramya kannepalli" userId="02e50d6f89418da9" providerId="LiveId" clId="{B306512D-FC9F-41F1-9D3C-186B0A1E4FC6}" dt="2020-04-18T23:58:44.036" v="539" actId="164"/>
          <ac:spMkLst>
            <pc:docMk/>
            <pc:sldMk cId="993787123" sldId="317"/>
            <ac:spMk id="27" creationId="{73622401-1697-47D1-9832-DFD627CCFC4C}"/>
          </ac:spMkLst>
        </pc:spChg>
        <pc:spChg chg="add mod">
          <ac:chgData name="sriramya kannepalli" userId="02e50d6f89418da9" providerId="LiveId" clId="{B306512D-FC9F-41F1-9D3C-186B0A1E4FC6}" dt="2020-04-18T23:58:44.036" v="539" actId="164"/>
          <ac:spMkLst>
            <pc:docMk/>
            <pc:sldMk cId="993787123" sldId="317"/>
            <ac:spMk id="28" creationId="{F80CCAD7-D8A2-4963-8886-5DD69130BBA1}"/>
          </ac:spMkLst>
        </pc:spChg>
        <pc:grpChg chg="add mod">
          <ac:chgData name="sriramya kannepalli" userId="02e50d6f89418da9" providerId="LiveId" clId="{B306512D-FC9F-41F1-9D3C-186B0A1E4FC6}" dt="2020-04-18T23:58:44.036" v="539" actId="164"/>
          <ac:grpSpMkLst>
            <pc:docMk/>
            <pc:sldMk cId="993787123" sldId="317"/>
            <ac:grpSpMk id="29" creationId="{59B3AACB-902D-48B8-A1C6-0732C92AD793}"/>
          </ac:grpSpMkLst>
        </pc:grpChg>
        <pc:picChg chg="del">
          <ac:chgData name="sriramya kannepalli" userId="02e50d6f89418da9" providerId="LiveId" clId="{B306512D-FC9F-41F1-9D3C-186B0A1E4FC6}" dt="2020-04-18T23:33:46.285" v="5" actId="478"/>
          <ac:picMkLst>
            <pc:docMk/>
            <pc:sldMk cId="993787123" sldId="317"/>
            <ac:picMk id="3" creationId="{BE60593D-A941-4C1A-906F-D40616D58D3D}"/>
          </ac:picMkLst>
        </pc:picChg>
        <pc:picChg chg="add mod">
          <ac:chgData name="sriramya kannepalli" userId="02e50d6f89418da9" providerId="LiveId" clId="{B306512D-FC9F-41F1-9D3C-186B0A1E4FC6}" dt="2020-04-18T23:58:44.036" v="539" actId="164"/>
          <ac:picMkLst>
            <pc:docMk/>
            <pc:sldMk cId="993787123" sldId="317"/>
            <ac:picMk id="21" creationId="{C1131F20-0704-46B6-A411-5449EE996192}"/>
          </ac:picMkLst>
        </pc:picChg>
        <pc:picChg chg="add del mod">
          <ac:chgData name="sriramya kannepalli" userId="02e50d6f89418da9" providerId="LiveId" clId="{B306512D-FC9F-41F1-9D3C-186B0A1E4FC6}" dt="2020-04-18T23:55:03.493" v="502" actId="478"/>
          <ac:picMkLst>
            <pc:docMk/>
            <pc:sldMk cId="993787123" sldId="317"/>
            <ac:picMk id="22" creationId="{0F5E21F2-E600-4C77-A228-9F83DBEF863E}"/>
          </ac:picMkLst>
        </pc:picChg>
        <pc:picChg chg="add mod">
          <ac:chgData name="sriramya kannepalli" userId="02e50d6f89418da9" providerId="LiveId" clId="{B306512D-FC9F-41F1-9D3C-186B0A1E4FC6}" dt="2020-04-18T23:58:44.036" v="539" actId="164"/>
          <ac:picMkLst>
            <pc:docMk/>
            <pc:sldMk cId="993787123" sldId="317"/>
            <ac:picMk id="23" creationId="{FDDF3314-C831-4117-A5B0-6DD573EEC45C}"/>
          </ac:picMkLst>
        </pc:picChg>
        <pc:picChg chg="add mod">
          <ac:chgData name="sriramya kannepalli" userId="02e50d6f89418da9" providerId="LiveId" clId="{B306512D-FC9F-41F1-9D3C-186B0A1E4FC6}" dt="2020-04-18T23:58:44.036" v="539" actId="164"/>
          <ac:picMkLst>
            <pc:docMk/>
            <pc:sldMk cId="993787123" sldId="317"/>
            <ac:picMk id="25" creationId="{F3EA4E7A-0979-40B2-B6CC-0739D2078570}"/>
          </ac:picMkLst>
        </pc:picChg>
        <pc:picChg chg="add mod">
          <ac:chgData name="sriramya kannepalli" userId="02e50d6f89418da9" providerId="LiveId" clId="{B306512D-FC9F-41F1-9D3C-186B0A1E4FC6}" dt="2020-04-18T23:58:44.036" v="539" actId="164"/>
          <ac:picMkLst>
            <pc:docMk/>
            <pc:sldMk cId="993787123" sldId="317"/>
            <ac:picMk id="26" creationId="{7F16F120-2EF2-46B9-928D-49CDD56BDB42}"/>
          </ac:picMkLst>
        </pc:picChg>
      </pc:sldChg>
      <pc:sldChg chg="modSp add del">
        <pc:chgData name="sriramya kannepalli" userId="02e50d6f89418da9" providerId="LiveId" clId="{B306512D-FC9F-41F1-9D3C-186B0A1E4FC6}" dt="2020-04-19T00:38:13.190" v="612" actId="47"/>
        <pc:sldMkLst>
          <pc:docMk/>
          <pc:sldMk cId="3012692912" sldId="318"/>
        </pc:sldMkLst>
        <pc:spChg chg="mod">
          <ac:chgData name="sriramya kannepalli" userId="02e50d6f89418da9" providerId="LiveId" clId="{B306512D-FC9F-41F1-9D3C-186B0A1E4FC6}" dt="2020-04-19T00:34:55.449" v="609" actId="20577"/>
          <ac:spMkLst>
            <pc:docMk/>
            <pc:sldMk cId="3012692912" sldId="318"/>
            <ac:spMk id="7" creationId="{EF0F0021-F1F3-4C67-BE78-CACFB92B9B31}"/>
          </ac:spMkLst>
        </pc:spChg>
      </pc:sldChg>
      <pc:sldChg chg="addSp delSp modSp add">
        <pc:chgData name="sriramya kannepalli" userId="02e50d6f89418da9" providerId="LiveId" clId="{B306512D-FC9F-41F1-9D3C-186B0A1E4FC6}" dt="2020-04-19T00:54:48.739" v="651" actId="20577"/>
        <pc:sldMkLst>
          <pc:docMk/>
          <pc:sldMk cId="1149835682" sldId="319"/>
        </pc:sldMkLst>
        <pc:spChg chg="mod">
          <ac:chgData name="sriramya kannepalli" userId="02e50d6f89418da9" providerId="LiveId" clId="{B306512D-FC9F-41F1-9D3C-186B0A1E4FC6}" dt="2020-04-19T00:54:48.739" v="651" actId="20577"/>
          <ac:spMkLst>
            <pc:docMk/>
            <pc:sldMk cId="1149835682" sldId="319"/>
            <ac:spMk id="7" creationId="{EF0F0021-F1F3-4C67-BE78-CACFB92B9B31}"/>
          </ac:spMkLst>
        </pc:spChg>
        <pc:picChg chg="add del mod">
          <ac:chgData name="sriramya kannepalli" userId="02e50d6f89418da9" providerId="LiveId" clId="{B306512D-FC9F-41F1-9D3C-186B0A1E4FC6}" dt="2020-04-19T00:54:31.909" v="639" actId="478"/>
          <ac:picMkLst>
            <pc:docMk/>
            <pc:sldMk cId="1149835682" sldId="319"/>
            <ac:picMk id="22530" creationId="{AB8AD0BD-3692-46FD-B728-543616645D1E}"/>
          </ac:picMkLst>
        </pc:picChg>
        <pc:picChg chg="add mod">
          <ac:chgData name="sriramya kannepalli" userId="02e50d6f89418da9" providerId="LiveId" clId="{B306512D-FC9F-41F1-9D3C-186B0A1E4FC6}" dt="2020-04-19T00:54:43.789" v="643" actId="1076"/>
          <ac:picMkLst>
            <pc:docMk/>
            <pc:sldMk cId="1149835682" sldId="319"/>
            <ac:picMk id="22532" creationId="{1133B067-963B-4B1A-8D07-004D3B0DDA17}"/>
          </ac:picMkLst>
        </pc:picChg>
      </pc:sldChg>
      <pc:sldChg chg="add del">
        <pc:chgData name="sriramya kannepalli" userId="02e50d6f89418da9" providerId="LiveId" clId="{B306512D-FC9F-41F1-9D3C-186B0A1E4FC6}" dt="2020-04-19T00:35:02.143" v="611" actId="47"/>
        <pc:sldMkLst>
          <pc:docMk/>
          <pc:sldMk cId="2563235828" sldId="320"/>
        </pc:sldMkLst>
      </pc:sldChg>
      <pc:sldChg chg="addSp delSp modSp add mod setBg">
        <pc:chgData name="sriramya kannepalli" userId="02e50d6f89418da9" providerId="LiveId" clId="{B306512D-FC9F-41F1-9D3C-186B0A1E4FC6}" dt="2020-04-19T13:09:23.645" v="1670" actId="20577"/>
        <pc:sldMkLst>
          <pc:docMk/>
          <pc:sldMk cId="3809950680" sldId="320"/>
        </pc:sldMkLst>
        <pc:spChg chg="add mod">
          <ac:chgData name="sriramya kannepalli" userId="02e50d6f89418da9" providerId="LiveId" clId="{B306512D-FC9F-41F1-9D3C-186B0A1E4FC6}" dt="2020-04-19T13:09:23.645" v="1670" actId="20577"/>
          <ac:spMkLst>
            <pc:docMk/>
            <pc:sldMk cId="3809950680" sldId="320"/>
            <ac:spMk id="2" creationId="{5C0795AC-C240-48AB-AEA5-D12337CBE52E}"/>
          </ac:spMkLst>
        </pc:spChg>
        <pc:spChg chg="add del mod">
          <ac:chgData name="sriramya kannepalli" userId="02e50d6f89418da9" providerId="LiveId" clId="{B306512D-FC9F-41F1-9D3C-186B0A1E4FC6}" dt="2020-04-19T12:23:05.576" v="1495" actId="478"/>
          <ac:spMkLst>
            <pc:docMk/>
            <pc:sldMk cId="3809950680" sldId="320"/>
            <ac:spMk id="3" creationId="{0A627B30-0E29-4E92-A31D-41C646D5516B}"/>
          </ac:spMkLst>
        </pc:spChg>
        <pc:spChg chg="add del mod">
          <ac:chgData name="sriramya kannepalli" userId="02e50d6f89418da9" providerId="LiveId" clId="{B306512D-FC9F-41F1-9D3C-186B0A1E4FC6}" dt="2020-04-19T13:08:24.131" v="1662" actId="478"/>
          <ac:spMkLst>
            <pc:docMk/>
            <pc:sldMk cId="3809950680" sldId="320"/>
            <ac:spMk id="4" creationId="{211D7CF4-4F8D-41C1-BFC5-7E235D8E5742}"/>
          </ac:spMkLst>
        </pc:spChg>
        <pc:spChg chg="mod">
          <ac:chgData name="sriramya kannepalli" userId="02e50d6f89418da9" providerId="LiveId" clId="{B306512D-FC9F-41F1-9D3C-186B0A1E4FC6}" dt="2020-04-19T13:09:13.458" v="1668" actId="26606"/>
          <ac:spMkLst>
            <pc:docMk/>
            <pc:sldMk cId="3809950680" sldId="320"/>
            <ac:spMk id="7" creationId="{EF0F0021-F1F3-4C67-BE78-CACFB92B9B31}"/>
          </ac:spMkLst>
        </pc:spChg>
        <pc:spChg chg="add del">
          <ac:chgData name="sriramya kannepalli" userId="02e50d6f89418da9" providerId="LiveId" clId="{B306512D-FC9F-41F1-9D3C-186B0A1E4FC6}" dt="2020-04-19T12:22:05.081" v="1485" actId="26606"/>
          <ac:spMkLst>
            <pc:docMk/>
            <pc:sldMk cId="3809950680" sldId="320"/>
            <ac:spMk id="73" creationId="{3BAF1561-20C4-41FD-A35F-BF2B9E727F3E}"/>
          </ac:spMkLst>
        </pc:spChg>
        <pc:spChg chg="add del">
          <ac:chgData name="sriramya kannepalli" userId="02e50d6f89418da9" providerId="LiveId" clId="{B306512D-FC9F-41F1-9D3C-186B0A1E4FC6}" dt="2020-04-19T12:22:05.081" v="1485" actId="26606"/>
          <ac:spMkLst>
            <pc:docMk/>
            <pc:sldMk cId="3809950680" sldId="320"/>
            <ac:spMk id="75" creationId="{839DC788-B140-4F3E-A91E-CB3E70ED940A}"/>
          </ac:spMkLst>
        </pc:spChg>
        <pc:spChg chg="add del">
          <ac:chgData name="sriramya kannepalli" userId="02e50d6f89418da9" providerId="LiveId" clId="{B306512D-FC9F-41F1-9D3C-186B0A1E4FC6}" dt="2020-04-19T13:08:16.083" v="1661" actId="26606"/>
          <ac:spMkLst>
            <pc:docMk/>
            <pc:sldMk cId="3809950680" sldId="320"/>
            <ac:spMk id="137" creationId="{CEB41C5C-0F34-4DDA-9D7C-5E717F35F60C}"/>
          </ac:spMkLst>
        </pc:spChg>
        <pc:spChg chg="add del">
          <ac:chgData name="sriramya kannepalli" userId="02e50d6f89418da9" providerId="LiveId" clId="{B306512D-FC9F-41F1-9D3C-186B0A1E4FC6}" dt="2020-04-19T13:09:13.458" v="1668" actId="26606"/>
          <ac:spMkLst>
            <pc:docMk/>
            <pc:sldMk cId="3809950680" sldId="320"/>
            <ac:spMk id="192" creationId="{CEB41C5C-0F34-4DDA-9D7C-5E717F35F60C}"/>
          </ac:spMkLst>
        </pc:spChg>
        <pc:spChg chg="add del">
          <ac:chgData name="sriramya kannepalli" userId="02e50d6f89418da9" providerId="LiveId" clId="{B306512D-FC9F-41F1-9D3C-186B0A1E4FC6}" dt="2020-04-19T13:09:06.624" v="1665" actId="26606"/>
          <ac:spMkLst>
            <pc:docMk/>
            <pc:sldMk cId="3809950680" sldId="320"/>
            <ac:spMk id="26630" creationId="{3BAF1561-20C4-41FD-A35F-BF2B9E727F3E}"/>
          </ac:spMkLst>
        </pc:spChg>
        <pc:spChg chg="add del">
          <ac:chgData name="sriramya kannepalli" userId="02e50d6f89418da9" providerId="LiveId" clId="{B306512D-FC9F-41F1-9D3C-186B0A1E4FC6}" dt="2020-04-19T13:09:06.624" v="1665" actId="26606"/>
          <ac:spMkLst>
            <pc:docMk/>
            <pc:sldMk cId="3809950680" sldId="320"/>
            <ac:spMk id="26631" creationId="{839DC788-B140-4F3E-A91E-CB3E70ED940A}"/>
          </ac:spMkLst>
        </pc:spChg>
        <pc:spChg chg="add del">
          <ac:chgData name="sriramya kannepalli" userId="02e50d6f89418da9" providerId="LiveId" clId="{B306512D-FC9F-41F1-9D3C-186B0A1E4FC6}" dt="2020-04-19T13:09:13.436" v="1667" actId="26606"/>
          <ac:spMkLst>
            <pc:docMk/>
            <pc:sldMk cId="3809950680" sldId="320"/>
            <ac:spMk id="26633" creationId="{CEB41C5C-0F34-4DDA-9D7C-5E717F35F60C}"/>
          </ac:spMkLst>
        </pc:spChg>
        <pc:spChg chg="add">
          <ac:chgData name="sriramya kannepalli" userId="02e50d6f89418da9" providerId="LiveId" clId="{B306512D-FC9F-41F1-9D3C-186B0A1E4FC6}" dt="2020-04-19T13:09:13.458" v="1668" actId="26606"/>
          <ac:spMkLst>
            <pc:docMk/>
            <pc:sldMk cId="3809950680" sldId="320"/>
            <ac:spMk id="26636" creationId="{CEB41C5C-0F34-4DDA-9D7C-5E717F35F60C}"/>
          </ac:spMkLst>
        </pc:spChg>
        <pc:picChg chg="add del">
          <ac:chgData name="sriramya kannepalli" userId="02e50d6f89418da9" providerId="LiveId" clId="{B306512D-FC9F-41F1-9D3C-186B0A1E4FC6}" dt="2020-04-19T04:15:26.101" v="989" actId="478"/>
          <ac:picMkLst>
            <pc:docMk/>
            <pc:sldMk cId="3809950680" sldId="320"/>
            <ac:picMk id="26626" creationId="{D0C64235-F67B-4BBC-8F6A-4FE67DFD26AD}"/>
          </ac:picMkLst>
        </pc:picChg>
        <pc:picChg chg="add mod">
          <ac:chgData name="sriramya kannepalli" userId="02e50d6f89418da9" providerId="LiveId" clId="{B306512D-FC9F-41F1-9D3C-186B0A1E4FC6}" dt="2020-04-19T13:09:13.458" v="1668" actId="26606"/>
          <ac:picMkLst>
            <pc:docMk/>
            <pc:sldMk cId="3809950680" sldId="320"/>
            <ac:picMk id="26628" creationId="{9B5AE493-446F-41A6-A1CA-EC183A71B6C5}"/>
          </ac:picMkLst>
        </pc:picChg>
        <pc:cxnChg chg="add del">
          <ac:chgData name="sriramya kannepalli" userId="02e50d6f89418da9" providerId="LiveId" clId="{B306512D-FC9F-41F1-9D3C-186B0A1E4FC6}" dt="2020-04-19T12:22:05.081" v="1485" actId="26606"/>
          <ac:cxnSpMkLst>
            <pc:docMk/>
            <pc:sldMk cId="3809950680" sldId="320"/>
            <ac:cxnSpMk id="77" creationId="{FC18D930-0EEE-448F-ABF1-2AA3C83DA552}"/>
          </ac:cxnSpMkLst>
        </pc:cxnChg>
        <pc:cxnChg chg="add del">
          <ac:chgData name="sriramya kannepalli" userId="02e50d6f89418da9" providerId="LiveId" clId="{B306512D-FC9F-41F1-9D3C-186B0A1E4FC6}" dt="2020-04-19T13:08:16.083" v="1661" actId="26606"/>
          <ac:cxnSpMkLst>
            <pc:docMk/>
            <pc:sldMk cId="3809950680" sldId="320"/>
            <ac:cxnSpMk id="139" creationId="{57E1E5E6-F385-4E9C-B201-BA5BDE5CAD52}"/>
          </ac:cxnSpMkLst>
        </pc:cxnChg>
        <pc:cxnChg chg="add del">
          <ac:chgData name="sriramya kannepalli" userId="02e50d6f89418da9" providerId="LiveId" clId="{B306512D-FC9F-41F1-9D3C-186B0A1E4FC6}" dt="2020-04-19T13:09:06.624" v="1665" actId="26606"/>
          <ac:cxnSpMkLst>
            <pc:docMk/>
            <pc:sldMk cId="3809950680" sldId="320"/>
            <ac:cxnSpMk id="141" creationId="{FC18D930-0EEE-448F-ABF1-2AA3C83DA552}"/>
          </ac:cxnSpMkLst>
        </pc:cxnChg>
        <pc:cxnChg chg="add del">
          <ac:chgData name="sriramya kannepalli" userId="02e50d6f89418da9" providerId="LiveId" clId="{B306512D-FC9F-41F1-9D3C-186B0A1E4FC6}" dt="2020-04-19T13:09:13.436" v="1667" actId="26606"/>
          <ac:cxnSpMkLst>
            <pc:docMk/>
            <pc:sldMk cId="3809950680" sldId="320"/>
            <ac:cxnSpMk id="26634" creationId="{57E1E5E6-F385-4E9C-B201-BA5BDE5CAD52}"/>
          </ac:cxnSpMkLst>
        </pc:cxnChg>
        <pc:cxnChg chg="add">
          <ac:chgData name="sriramya kannepalli" userId="02e50d6f89418da9" providerId="LiveId" clId="{B306512D-FC9F-41F1-9D3C-186B0A1E4FC6}" dt="2020-04-19T13:09:13.458" v="1668" actId="26606"/>
          <ac:cxnSpMkLst>
            <pc:docMk/>
            <pc:sldMk cId="3809950680" sldId="320"/>
            <ac:cxnSpMk id="26637" creationId="{57E1E5E6-F385-4E9C-B201-BA5BDE5CAD52}"/>
          </ac:cxnSpMkLst>
        </pc:cxnChg>
      </pc:sldChg>
      <pc:sldChg chg="modSp add">
        <pc:chgData name="sriramya kannepalli" userId="02e50d6f89418da9" providerId="LiveId" clId="{B306512D-FC9F-41F1-9D3C-186B0A1E4FC6}" dt="2020-04-19T12:42:50.982" v="1642" actId="20577"/>
        <pc:sldMkLst>
          <pc:docMk/>
          <pc:sldMk cId="1594398018" sldId="321"/>
        </pc:sldMkLst>
        <pc:spChg chg="mod">
          <ac:chgData name="sriramya kannepalli" userId="02e50d6f89418da9" providerId="LiveId" clId="{B306512D-FC9F-41F1-9D3C-186B0A1E4FC6}" dt="2020-04-19T12:39:58.068" v="1630" actId="20577"/>
          <ac:spMkLst>
            <pc:docMk/>
            <pc:sldMk cId="1594398018" sldId="321"/>
            <ac:spMk id="2" creationId="{E678D486-619A-4ABB-86FD-748B45F808D8}"/>
          </ac:spMkLst>
        </pc:spChg>
        <pc:spChg chg="mod">
          <ac:chgData name="sriramya kannepalli" userId="02e50d6f89418da9" providerId="LiveId" clId="{B306512D-FC9F-41F1-9D3C-186B0A1E4FC6}" dt="2020-04-19T12:42:50.982" v="1642" actId="20577"/>
          <ac:spMkLst>
            <pc:docMk/>
            <pc:sldMk cId="1594398018" sldId="321"/>
            <ac:spMk id="3" creationId="{3462DD5D-8528-4DB8-9599-1DEBEF0448AC}"/>
          </ac:spMkLst>
        </pc:spChg>
      </pc:sldChg>
      <pc:sldChg chg="addSp delSp modSp add mod setBg">
        <pc:chgData name="sriramya kannepalli" userId="02e50d6f89418da9" providerId="LiveId" clId="{B306512D-FC9F-41F1-9D3C-186B0A1E4FC6}" dt="2020-04-19T13:30:27.501" v="1999" actId="14100"/>
        <pc:sldMkLst>
          <pc:docMk/>
          <pc:sldMk cId="1716307489" sldId="322"/>
        </pc:sldMkLst>
        <pc:spChg chg="add mod ord">
          <ac:chgData name="sriramya kannepalli" userId="02e50d6f89418da9" providerId="LiveId" clId="{B306512D-FC9F-41F1-9D3C-186B0A1E4FC6}" dt="2020-04-19T13:28:58.982" v="1987" actId="20577"/>
          <ac:spMkLst>
            <pc:docMk/>
            <pc:sldMk cId="1716307489" sldId="322"/>
            <ac:spMk id="2" creationId="{FD6A8BC6-8BF0-4AF5-B9A1-987EFE1C9D4E}"/>
          </ac:spMkLst>
        </pc:spChg>
        <pc:spChg chg="mod">
          <ac:chgData name="sriramya kannepalli" userId="02e50d6f89418da9" providerId="LiveId" clId="{B306512D-FC9F-41F1-9D3C-186B0A1E4FC6}" dt="2020-04-19T13:24:34.236" v="1945" actId="26606"/>
          <ac:spMkLst>
            <pc:docMk/>
            <pc:sldMk cId="1716307489" sldId="322"/>
            <ac:spMk id="7" creationId="{EF0F0021-F1F3-4C67-BE78-CACFB92B9B31}"/>
          </ac:spMkLst>
        </pc:spChg>
        <pc:spChg chg="add del">
          <ac:chgData name="sriramya kannepalli" userId="02e50d6f89418da9" providerId="LiveId" clId="{B306512D-FC9F-41F1-9D3C-186B0A1E4FC6}" dt="2020-04-19T13:18:34.624" v="1725" actId="26606"/>
          <ac:spMkLst>
            <pc:docMk/>
            <pc:sldMk cId="1716307489" sldId="322"/>
            <ac:spMk id="73" creationId="{0700D48D-C9AA-4000-A912-29A4FEA98A9F}"/>
          </ac:spMkLst>
        </pc:spChg>
        <pc:spChg chg="add del">
          <ac:chgData name="sriramya kannepalli" userId="02e50d6f89418da9" providerId="LiveId" clId="{B306512D-FC9F-41F1-9D3C-186B0A1E4FC6}" dt="2020-04-19T13:23:43.004" v="1908" actId="26606"/>
          <ac:spMkLst>
            <pc:docMk/>
            <pc:sldMk cId="1716307489" sldId="322"/>
            <ac:spMk id="79" creationId="{99899462-FC16-43B0-966B-FCA263450716}"/>
          </ac:spMkLst>
        </pc:spChg>
        <pc:spChg chg="add del">
          <ac:chgData name="sriramya kannepalli" userId="02e50d6f89418da9" providerId="LiveId" clId="{B306512D-FC9F-41F1-9D3C-186B0A1E4FC6}" dt="2020-04-19T13:24:34.220" v="1944" actId="26606"/>
          <ac:spMkLst>
            <pc:docMk/>
            <pc:sldMk cId="1716307489" sldId="322"/>
            <ac:spMk id="80" creationId="{99899462-FC16-43B0-966B-FCA263450716}"/>
          </ac:spMkLst>
        </pc:spChg>
        <pc:spChg chg="add del">
          <ac:chgData name="sriramya kannepalli" userId="02e50d6f89418da9" providerId="LiveId" clId="{B306512D-FC9F-41F1-9D3C-186B0A1E4FC6}" dt="2020-04-19T13:18:16.540" v="1722" actId="26606"/>
          <ac:spMkLst>
            <pc:docMk/>
            <pc:sldMk cId="1716307489" sldId="322"/>
            <ac:spMk id="137" creationId="{F64F6814-96D5-4463-898E-405CC0C40147}"/>
          </ac:spMkLst>
        </pc:spChg>
        <pc:spChg chg="add del">
          <ac:chgData name="sriramya kannepalli" userId="02e50d6f89418da9" providerId="LiveId" clId="{B306512D-FC9F-41F1-9D3C-186B0A1E4FC6}" dt="2020-04-19T13:18:34.604" v="1724" actId="26606"/>
          <ac:spMkLst>
            <pc:docMk/>
            <pc:sldMk cId="1716307489" sldId="322"/>
            <ac:spMk id="27654" creationId="{F64F6814-96D5-4463-898E-405CC0C40147}"/>
          </ac:spMkLst>
        </pc:spChg>
        <pc:spChg chg="add del">
          <ac:chgData name="sriramya kannepalli" userId="02e50d6f89418da9" providerId="LiveId" clId="{B306512D-FC9F-41F1-9D3C-186B0A1E4FC6}" dt="2020-04-19T13:24:34.236" v="1945" actId="26606"/>
          <ac:spMkLst>
            <pc:docMk/>
            <pc:sldMk cId="1716307489" sldId="322"/>
            <ac:spMk id="27656" creationId="{99899462-FC16-43B0-966B-FCA263450716}"/>
          </ac:spMkLst>
        </pc:spChg>
        <pc:spChg chg="add del">
          <ac:chgData name="sriramya kannepalli" userId="02e50d6f89418da9" providerId="LiveId" clId="{B306512D-FC9F-41F1-9D3C-186B0A1E4FC6}" dt="2020-04-19T13:19:40.711" v="1746" actId="26606"/>
          <ac:spMkLst>
            <pc:docMk/>
            <pc:sldMk cId="1716307489" sldId="322"/>
            <ac:spMk id="27657" creationId="{99899462-FC16-43B0-966B-FCA263450716}"/>
          </ac:spMkLst>
        </pc:spChg>
        <pc:spChg chg="add">
          <ac:chgData name="sriramya kannepalli" userId="02e50d6f89418da9" providerId="LiveId" clId="{B306512D-FC9F-41F1-9D3C-186B0A1E4FC6}" dt="2020-04-19T13:24:34.236" v="1945" actId="26606"/>
          <ac:spMkLst>
            <pc:docMk/>
            <pc:sldMk cId="1716307489" sldId="322"/>
            <ac:spMk id="27661" creationId="{F64F6814-96D5-4463-898E-405CC0C40147}"/>
          </ac:spMkLst>
        </pc:spChg>
        <pc:picChg chg="add del mod">
          <ac:chgData name="sriramya kannepalli" userId="02e50d6f89418da9" providerId="LiveId" clId="{B306512D-FC9F-41F1-9D3C-186B0A1E4FC6}" dt="2020-04-19T13:30:19.990" v="1996" actId="21"/>
          <ac:picMkLst>
            <pc:docMk/>
            <pc:sldMk cId="1716307489" sldId="322"/>
            <ac:picMk id="3" creationId="{82D8F0EB-F453-4765-B46F-74C7CCB0A050}"/>
          </ac:picMkLst>
        </pc:picChg>
        <pc:picChg chg="del">
          <ac:chgData name="sriramya kannepalli" userId="02e50d6f89418da9" providerId="LiveId" clId="{B306512D-FC9F-41F1-9D3C-186B0A1E4FC6}" dt="2020-04-19T13:10:59.019" v="1693" actId="478"/>
          <ac:picMkLst>
            <pc:docMk/>
            <pc:sldMk cId="1716307489" sldId="322"/>
            <ac:picMk id="22532" creationId="{1133B067-963B-4B1A-8D07-004D3B0DDA17}"/>
          </ac:picMkLst>
        </pc:picChg>
        <pc:picChg chg="add mod ord">
          <ac:chgData name="sriramya kannepalli" userId="02e50d6f89418da9" providerId="LiveId" clId="{B306512D-FC9F-41F1-9D3C-186B0A1E4FC6}" dt="2020-04-19T13:30:27.501" v="1999" actId="14100"/>
          <ac:picMkLst>
            <pc:docMk/>
            <pc:sldMk cId="1716307489" sldId="322"/>
            <ac:picMk id="27650" creationId="{ECDAA160-62DF-46BF-92BB-C0DD8ADD204A}"/>
          </ac:picMkLst>
        </pc:picChg>
        <pc:picChg chg="add del mod ord">
          <ac:chgData name="sriramya kannepalli" userId="02e50d6f89418da9" providerId="LiveId" clId="{B306512D-FC9F-41F1-9D3C-186B0A1E4FC6}" dt="2020-04-19T13:24:41.103" v="1946" actId="478"/>
          <ac:picMkLst>
            <pc:docMk/>
            <pc:sldMk cId="1716307489" sldId="322"/>
            <ac:picMk id="27652" creationId="{F1FD3C8B-F952-4353-8180-3AE1C55D0FE8}"/>
          </ac:picMkLst>
        </pc:picChg>
        <pc:cxnChg chg="add del">
          <ac:chgData name="sriramya kannepalli" userId="02e50d6f89418da9" providerId="LiveId" clId="{B306512D-FC9F-41F1-9D3C-186B0A1E4FC6}" dt="2020-04-19T13:18:34.624" v="1725" actId="26606"/>
          <ac:cxnSpMkLst>
            <pc:docMk/>
            <pc:sldMk cId="1716307489" sldId="322"/>
            <ac:cxnSpMk id="75" creationId="{805E69BC-D844-4AB5-9E35-ED458EE29655}"/>
          </ac:cxnSpMkLst>
        </pc:cxnChg>
        <pc:cxnChg chg="add del">
          <ac:chgData name="sriramya kannepalli" userId="02e50d6f89418da9" providerId="LiveId" clId="{B306512D-FC9F-41F1-9D3C-186B0A1E4FC6}" dt="2020-04-19T13:18:34.624" v="1725" actId="26606"/>
          <ac:cxnSpMkLst>
            <pc:docMk/>
            <pc:sldMk cId="1716307489" sldId="322"/>
            <ac:cxnSpMk id="77" creationId="{4312C673-8179-457E-AD2A-D1FAE4CC961A}"/>
          </ac:cxnSpMkLst>
        </pc:cxnChg>
        <pc:cxnChg chg="add del">
          <ac:chgData name="sriramya kannepalli" userId="02e50d6f89418da9" providerId="LiveId" clId="{B306512D-FC9F-41F1-9D3C-186B0A1E4FC6}" dt="2020-04-19T13:23:43.004" v="1908" actId="26606"/>
          <ac:cxnSpMkLst>
            <pc:docMk/>
            <pc:sldMk cId="1716307489" sldId="322"/>
            <ac:cxnSpMk id="81" creationId="{AAFEA932-2DF1-410C-A00A-7A1E7DBF7511}"/>
          </ac:cxnSpMkLst>
        </pc:cxnChg>
        <pc:cxnChg chg="add del">
          <ac:chgData name="sriramya kannepalli" userId="02e50d6f89418da9" providerId="LiveId" clId="{B306512D-FC9F-41F1-9D3C-186B0A1E4FC6}" dt="2020-04-19T13:24:34.220" v="1944" actId="26606"/>
          <ac:cxnSpMkLst>
            <pc:docMk/>
            <pc:sldMk cId="1716307489" sldId="322"/>
            <ac:cxnSpMk id="82" creationId="{AAFEA932-2DF1-410C-A00A-7A1E7DBF7511}"/>
          </ac:cxnSpMkLst>
        </pc:cxnChg>
        <pc:cxnChg chg="add del">
          <ac:chgData name="sriramya kannepalli" userId="02e50d6f89418da9" providerId="LiveId" clId="{B306512D-FC9F-41F1-9D3C-186B0A1E4FC6}" dt="2020-04-19T13:18:16.540" v="1722" actId="26606"/>
          <ac:cxnSpMkLst>
            <pc:docMk/>
            <pc:sldMk cId="1716307489" sldId="322"/>
            <ac:cxnSpMk id="139" creationId="{B0EB58AB-4EF7-4CA1-8EBA-CC57F99AF8D3}"/>
          </ac:cxnSpMkLst>
        </pc:cxnChg>
        <pc:cxnChg chg="add del">
          <ac:chgData name="sriramya kannepalli" userId="02e50d6f89418da9" providerId="LiveId" clId="{B306512D-FC9F-41F1-9D3C-186B0A1E4FC6}" dt="2020-04-19T13:18:34.604" v="1724" actId="26606"/>
          <ac:cxnSpMkLst>
            <pc:docMk/>
            <pc:sldMk cId="1716307489" sldId="322"/>
            <ac:cxnSpMk id="27655" creationId="{B0EB58AB-4EF7-4CA1-8EBA-CC57F99AF8D3}"/>
          </ac:cxnSpMkLst>
        </pc:cxnChg>
        <pc:cxnChg chg="add del">
          <ac:chgData name="sriramya kannepalli" userId="02e50d6f89418da9" providerId="LiveId" clId="{B306512D-FC9F-41F1-9D3C-186B0A1E4FC6}" dt="2020-04-19T13:19:40.711" v="1746" actId="26606"/>
          <ac:cxnSpMkLst>
            <pc:docMk/>
            <pc:sldMk cId="1716307489" sldId="322"/>
            <ac:cxnSpMk id="27658" creationId="{AAFEA932-2DF1-410C-A00A-7A1E7DBF7511}"/>
          </ac:cxnSpMkLst>
        </pc:cxnChg>
        <pc:cxnChg chg="add del">
          <ac:chgData name="sriramya kannepalli" userId="02e50d6f89418da9" providerId="LiveId" clId="{B306512D-FC9F-41F1-9D3C-186B0A1E4FC6}" dt="2020-04-19T13:24:34.236" v="1945" actId="26606"/>
          <ac:cxnSpMkLst>
            <pc:docMk/>
            <pc:sldMk cId="1716307489" sldId="322"/>
            <ac:cxnSpMk id="27659" creationId="{AAFEA932-2DF1-410C-A00A-7A1E7DBF7511}"/>
          </ac:cxnSpMkLst>
        </pc:cxnChg>
        <pc:cxnChg chg="add">
          <ac:chgData name="sriramya kannepalli" userId="02e50d6f89418da9" providerId="LiveId" clId="{B306512D-FC9F-41F1-9D3C-186B0A1E4FC6}" dt="2020-04-19T13:24:34.236" v="1945" actId="26606"/>
          <ac:cxnSpMkLst>
            <pc:docMk/>
            <pc:sldMk cId="1716307489" sldId="322"/>
            <ac:cxnSpMk id="27662" creationId="{B0EB58AB-4EF7-4CA1-8EBA-CC57F99AF8D3}"/>
          </ac:cxnSpMkLst>
        </pc:cxnChg>
      </pc:sldChg>
      <pc:sldChg chg="addSp delSp modSp add mod setBg">
        <pc:chgData name="sriramya kannepalli" userId="02e50d6f89418da9" providerId="LiveId" clId="{B306512D-FC9F-41F1-9D3C-186B0A1E4FC6}" dt="2020-04-19T13:34:19.468" v="2015" actId="26606"/>
        <pc:sldMkLst>
          <pc:docMk/>
          <pc:sldMk cId="17963464" sldId="323"/>
        </pc:sldMkLst>
        <pc:spChg chg="add mod">
          <ac:chgData name="sriramya kannepalli" userId="02e50d6f89418da9" providerId="LiveId" clId="{B306512D-FC9F-41F1-9D3C-186B0A1E4FC6}" dt="2020-04-19T13:34:19.468" v="2015" actId="26606"/>
          <ac:spMkLst>
            <pc:docMk/>
            <pc:sldMk cId="17963464" sldId="323"/>
            <ac:spMk id="2" creationId="{081B6930-EE36-43A3-8528-4339DA51F0AC}"/>
          </ac:spMkLst>
        </pc:spChg>
        <pc:spChg chg="add del">
          <ac:chgData name="sriramya kannepalli" userId="02e50d6f89418da9" providerId="LiveId" clId="{B306512D-FC9F-41F1-9D3C-186B0A1E4FC6}" dt="2020-04-19T13:29:42.261" v="1994" actId="26606"/>
          <ac:spMkLst>
            <pc:docMk/>
            <pc:sldMk cId="17963464" sldId="323"/>
            <ac:spMk id="71" creationId="{3B432D73-5C38-474F-AF96-A3228731BF36}"/>
          </ac:spMkLst>
        </pc:spChg>
        <pc:spChg chg="add del">
          <ac:chgData name="sriramya kannepalli" userId="02e50d6f89418da9" providerId="LiveId" clId="{B306512D-FC9F-41F1-9D3C-186B0A1E4FC6}" dt="2020-04-19T13:34:05.974" v="2012" actId="26606"/>
          <ac:spMkLst>
            <pc:docMk/>
            <pc:sldMk cId="17963464" sldId="323"/>
            <ac:spMk id="28676" creationId="{37C89E4B-3C9F-44B9-8B86-D9E3D112D8EC}"/>
          </ac:spMkLst>
        </pc:spChg>
        <pc:spChg chg="add del">
          <ac:chgData name="sriramya kannepalli" userId="02e50d6f89418da9" providerId="LiveId" clId="{B306512D-FC9F-41F1-9D3C-186B0A1E4FC6}" dt="2020-04-19T13:34:19.454" v="2014" actId="26606"/>
          <ac:spMkLst>
            <pc:docMk/>
            <pc:sldMk cId="17963464" sldId="323"/>
            <ac:spMk id="28678" creationId="{1707FC24-6981-43D9-B525-C7832BA22463}"/>
          </ac:spMkLst>
        </pc:spChg>
        <pc:spChg chg="add">
          <ac:chgData name="sriramya kannepalli" userId="02e50d6f89418da9" providerId="LiveId" clId="{B306512D-FC9F-41F1-9D3C-186B0A1E4FC6}" dt="2020-04-19T13:34:19.468" v="2015" actId="26606"/>
          <ac:spMkLst>
            <pc:docMk/>
            <pc:sldMk cId="17963464" sldId="323"/>
            <ac:spMk id="28680" creationId="{37C89E4B-3C9F-44B9-8B86-D9E3D112D8EC}"/>
          </ac:spMkLst>
        </pc:spChg>
        <pc:picChg chg="add mod ord">
          <ac:chgData name="sriramya kannepalli" userId="02e50d6f89418da9" providerId="LiveId" clId="{B306512D-FC9F-41F1-9D3C-186B0A1E4FC6}" dt="2020-04-19T13:34:19.454" v="2014" actId="26606"/>
          <ac:picMkLst>
            <pc:docMk/>
            <pc:sldMk cId="17963464" sldId="323"/>
            <ac:picMk id="28674" creationId="{5DCFC084-C999-4296-9FBE-532C0DD7C68F}"/>
          </ac:picMkLst>
        </pc:picChg>
        <pc:cxnChg chg="add del">
          <ac:chgData name="sriramya kannepalli" userId="02e50d6f89418da9" providerId="LiveId" clId="{B306512D-FC9F-41F1-9D3C-186B0A1E4FC6}" dt="2020-04-19T13:34:05.974" v="2012" actId="26606"/>
          <ac:cxnSpMkLst>
            <pc:docMk/>
            <pc:sldMk cId="17963464" sldId="323"/>
            <ac:cxnSpMk id="73" creationId="{AA2EAA10-076F-46BD-8F0F-B9A2FB77A85C}"/>
          </ac:cxnSpMkLst>
        </pc:cxnChg>
        <pc:cxnChg chg="add del">
          <ac:chgData name="sriramya kannepalli" userId="02e50d6f89418da9" providerId="LiveId" clId="{B306512D-FC9F-41F1-9D3C-186B0A1E4FC6}" dt="2020-04-19T13:34:05.974" v="2012" actId="26606"/>
          <ac:cxnSpMkLst>
            <pc:docMk/>
            <pc:sldMk cId="17963464" sldId="323"/>
            <ac:cxnSpMk id="75" creationId="{D891E407-403B-4764-86C9-33A56D3BCAA3}"/>
          </ac:cxnSpMkLst>
        </pc:cxnChg>
        <pc:cxnChg chg="add">
          <ac:chgData name="sriramya kannepalli" userId="02e50d6f89418da9" providerId="LiveId" clId="{B306512D-FC9F-41F1-9D3C-186B0A1E4FC6}" dt="2020-04-19T13:34:19.468" v="2015" actId="26606"/>
          <ac:cxnSpMkLst>
            <pc:docMk/>
            <pc:sldMk cId="17963464" sldId="323"/>
            <ac:cxnSpMk id="28681" creationId="{AA2EAA10-076F-46BD-8F0F-B9A2FB77A85C}"/>
          </ac:cxnSpMkLst>
        </pc:cxnChg>
        <pc:cxnChg chg="add">
          <ac:chgData name="sriramya kannepalli" userId="02e50d6f89418da9" providerId="LiveId" clId="{B306512D-FC9F-41F1-9D3C-186B0A1E4FC6}" dt="2020-04-19T13:34:19.468" v="2015" actId="26606"/>
          <ac:cxnSpMkLst>
            <pc:docMk/>
            <pc:sldMk cId="17963464" sldId="323"/>
            <ac:cxnSpMk id="28682" creationId="{D891E407-403B-4764-86C9-33A56D3BCAA3}"/>
          </ac:cxnSpMkLst>
        </pc:cxnChg>
      </pc:sldChg>
      <pc:sldChg chg="addSp delSp modSp add setBg delDesignElem">
        <pc:chgData name="sriramya kannepalli" userId="02e50d6f89418da9" providerId="LiveId" clId="{B306512D-FC9F-41F1-9D3C-186B0A1E4FC6}" dt="2020-04-19T13:39:50.114" v="2087" actId="14100"/>
        <pc:sldMkLst>
          <pc:docMk/>
          <pc:sldMk cId="4101615367" sldId="324"/>
        </pc:sldMkLst>
        <pc:spChg chg="del">
          <ac:chgData name="sriramya kannepalli" userId="02e50d6f89418da9" providerId="LiveId" clId="{B306512D-FC9F-41F1-9D3C-186B0A1E4FC6}" dt="2020-04-19T13:37:14.079" v="2019" actId="478"/>
          <ac:spMkLst>
            <pc:docMk/>
            <pc:sldMk cId="4101615367" sldId="324"/>
            <ac:spMk id="2" creationId="{5C0795AC-C240-48AB-AEA5-D12337CBE52E}"/>
          </ac:spMkLst>
        </pc:spChg>
        <pc:spChg chg="add mod">
          <ac:chgData name="sriramya kannepalli" userId="02e50d6f89418da9" providerId="LiveId" clId="{B306512D-FC9F-41F1-9D3C-186B0A1E4FC6}" dt="2020-04-19T13:39:50.114" v="2087" actId="14100"/>
          <ac:spMkLst>
            <pc:docMk/>
            <pc:sldMk cId="4101615367" sldId="324"/>
            <ac:spMk id="3" creationId="{BF3F7BC7-B7C1-4673-AD9C-E7B6671F0FCE}"/>
          </ac:spMkLst>
        </pc:spChg>
        <pc:spChg chg="del">
          <ac:chgData name="sriramya kannepalli" userId="02e50d6f89418da9" providerId="LiveId" clId="{B306512D-FC9F-41F1-9D3C-186B0A1E4FC6}" dt="2020-04-19T13:37:16.475" v="2020" actId="478"/>
          <ac:spMkLst>
            <pc:docMk/>
            <pc:sldMk cId="4101615367" sldId="324"/>
            <ac:spMk id="7" creationId="{EF0F0021-F1F3-4C67-BE78-CACFB92B9B31}"/>
          </ac:spMkLst>
        </pc:spChg>
        <pc:spChg chg="add mod">
          <ac:chgData name="sriramya kannepalli" userId="02e50d6f89418da9" providerId="LiveId" clId="{B306512D-FC9F-41F1-9D3C-186B0A1E4FC6}" dt="2020-04-19T13:39:05.613" v="2081" actId="20577"/>
          <ac:spMkLst>
            <pc:docMk/>
            <pc:sldMk cId="4101615367" sldId="324"/>
            <ac:spMk id="8" creationId="{7424272A-7C10-4269-BD8D-A0E7D7C8F07D}"/>
          </ac:spMkLst>
        </pc:spChg>
        <pc:spChg chg="del">
          <ac:chgData name="sriramya kannepalli" userId="02e50d6f89418da9" providerId="LiveId" clId="{B306512D-FC9F-41F1-9D3C-186B0A1E4FC6}" dt="2020-04-19T13:37:05.989" v="2017"/>
          <ac:spMkLst>
            <pc:docMk/>
            <pc:sldMk cId="4101615367" sldId="324"/>
            <ac:spMk id="26636" creationId="{CEB41C5C-0F34-4DDA-9D7C-5E717F35F60C}"/>
          </ac:spMkLst>
        </pc:spChg>
        <pc:picChg chg="del">
          <ac:chgData name="sriramya kannepalli" userId="02e50d6f89418da9" providerId="LiveId" clId="{B306512D-FC9F-41F1-9D3C-186B0A1E4FC6}" dt="2020-04-19T13:37:08.484" v="2018" actId="478"/>
          <ac:picMkLst>
            <pc:docMk/>
            <pc:sldMk cId="4101615367" sldId="324"/>
            <ac:picMk id="26628" creationId="{9B5AE493-446F-41A6-A1CA-EC183A71B6C5}"/>
          </ac:picMkLst>
        </pc:picChg>
        <pc:cxnChg chg="del">
          <ac:chgData name="sriramya kannepalli" userId="02e50d6f89418da9" providerId="LiveId" clId="{B306512D-FC9F-41F1-9D3C-186B0A1E4FC6}" dt="2020-04-19T13:37:05.989" v="2017"/>
          <ac:cxnSpMkLst>
            <pc:docMk/>
            <pc:sldMk cId="4101615367" sldId="324"/>
            <ac:cxnSpMk id="26637" creationId="{57E1E5E6-F385-4E9C-B201-BA5BDE5CAD52}"/>
          </ac:cxnSpMkLst>
        </pc:cxnChg>
      </pc:sldChg>
      <pc:sldChg chg="addSp modSp add mod setBg">
        <pc:chgData name="sriramya kannepalli" userId="02e50d6f89418da9" providerId="LiveId" clId="{B306512D-FC9F-41F1-9D3C-186B0A1E4FC6}" dt="2020-04-19T16:34:52.952" v="2529" actId="26606"/>
        <pc:sldMkLst>
          <pc:docMk/>
          <pc:sldMk cId="2891789394" sldId="325"/>
        </pc:sldMkLst>
        <pc:spChg chg="add">
          <ac:chgData name="sriramya kannepalli" userId="02e50d6f89418da9" providerId="LiveId" clId="{B306512D-FC9F-41F1-9D3C-186B0A1E4FC6}" dt="2020-04-19T16:34:52.952" v="2529" actId="26606"/>
          <ac:spMkLst>
            <pc:docMk/>
            <pc:sldMk cId="2891789394" sldId="325"/>
            <ac:spMk id="7" creationId="{A2509F26-B5DC-4BA7-B476-4CB044237A2E}"/>
          </ac:spMkLst>
        </pc:spChg>
        <pc:spChg chg="add">
          <ac:chgData name="sriramya kannepalli" userId="02e50d6f89418da9" providerId="LiveId" clId="{B306512D-FC9F-41F1-9D3C-186B0A1E4FC6}" dt="2020-04-19T16:34:52.952" v="2529" actId="26606"/>
          <ac:spMkLst>
            <pc:docMk/>
            <pc:sldMk cId="2891789394" sldId="325"/>
            <ac:spMk id="9" creationId="{DB103EB1-B135-4526-B883-33228FC27FF1}"/>
          </ac:spMkLst>
        </pc:spChg>
        <pc:picChg chg="add mod">
          <ac:chgData name="sriramya kannepalli" userId="02e50d6f89418da9" providerId="LiveId" clId="{B306512D-FC9F-41F1-9D3C-186B0A1E4FC6}" dt="2020-04-19T16:34:52.952" v="2529" actId="26606"/>
          <ac:picMkLst>
            <pc:docMk/>
            <pc:sldMk cId="2891789394" sldId="325"/>
            <ac:picMk id="2" creationId="{D46076B9-92CA-4C6B-A4EE-F498F8CA443F}"/>
          </ac:picMkLst>
        </pc:picChg>
      </pc:sldChg>
      <pc:sldChg chg="addSp add">
        <pc:chgData name="sriramya kannepalli" userId="02e50d6f89418da9" providerId="LiveId" clId="{B306512D-FC9F-41F1-9D3C-186B0A1E4FC6}" dt="2020-04-19T17:11:01.604" v="2544"/>
        <pc:sldMkLst>
          <pc:docMk/>
          <pc:sldMk cId="533206540" sldId="326"/>
        </pc:sldMkLst>
        <pc:picChg chg="add">
          <ac:chgData name="sriramya kannepalli" userId="02e50d6f89418da9" providerId="LiveId" clId="{B306512D-FC9F-41F1-9D3C-186B0A1E4FC6}" dt="2020-04-19T17:11:01.604" v="2544"/>
          <ac:picMkLst>
            <pc:docMk/>
            <pc:sldMk cId="533206540" sldId="326"/>
            <ac:picMk id="2" creationId="{C07F43F9-4C64-468F-96A6-A3423E22A19C}"/>
          </ac:picMkLst>
        </pc:picChg>
      </pc:sldChg>
      <pc:sldChg chg="addSp add">
        <pc:chgData name="sriramya kannepalli" userId="02e50d6f89418da9" providerId="LiveId" clId="{B306512D-FC9F-41F1-9D3C-186B0A1E4FC6}" dt="2020-04-19T17:11:59.921" v="2546"/>
        <pc:sldMkLst>
          <pc:docMk/>
          <pc:sldMk cId="1291292287" sldId="327"/>
        </pc:sldMkLst>
        <pc:picChg chg="add">
          <ac:chgData name="sriramya kannepalli" userId="02e50d6f89418da9" providerId="LiveId" clId="{B306512D-FC9F-41F1-9D3C-186B0A1E4FC6}" dt="2020-04-19T17:11:59.921" v="2546"/>
          <ac:picMkLst>
            <pc:docMk/>
            <pc:sldMk cId="1291292287" sldId="327"/>
            <ac:picMk id="2" creationId="{8D99499A-9DB1-4191-9D0F-F66A5863AC2C}"/>
          </ac:picMkLst>
        </pc:picChg>
      </pc:sldChg>
      <pc:sldChg chg="addSp add">
        <pc:chgData name="sriramya kannepalli" userId="02e50d6f89418da9" providerId="LiveId" clId="{B306512D-FC9F-41F1-9D3C-186B0A1E4FC6}" dt="2020-04-19T17:12:24.321" v="2548"/>
        <pc:sldMkLst>
          <pc:docMk/>
          <pc:sldMk cId="1212482071" sldId="328"/>
        </pc:sldMkLst>
        <pc:picChg chg="add">
          <ac:chgData name="sriramya kannepalli" userId="02e50d6f89418da9" providerId="LiveId" clId="{B306512D-FC9F-41F1-9D3C-186B0A1E4FC6}" dt="2020-04-19T17:12:24.321" v="2548"/>
          <ac:picMkLst>
            <pc:docMk/>
            <pc:sldMk cId="1212482071" sldId="328"/>
            <ac:picMk id="2" creationId="{2016C64E-2E5C-4275-95EA-A66255157F39}"/>
          </ac:picMkLst>
        </pc:picChg>
      </pc:sldChg>
      <pc:sldChg chg="addSp add">
        <pc:chgData name="sriramya kannepalli" userId="02e50d6f89418da9" providerId="LiveId" clId="{B306512D-FC9F-41F1-9D3C-186B0A1E4FC6}" dt="2020-04-19T17:14:30.478" v="2550"/>
        <pc:sldMkLst>
          <pc:docMk/>
          <pc:sldMk cId="1683357811" sldId="329"/>
        </pc:sldMkLst>
        <pc:picChg chg="add">
          <ac:chgData name="sriramya kannepalli" userId="02e50d6f89418da9" providerId="LiveId" clId="{B306512D-FC9F-41F1-9D3C-186B0A1E4FC6}" dt="2020-04-19T17:14:30.478" v="2550"/>
          <ac:picMkLst>
            <pc:docMk/>
            <pc:sldMk cId="1683357811" sldId="329"/>
            <ac:picMk id="2" creationId="{ACACA1CC-0A04-4F44-9B35-1AB37C4856FC}"/>
          </ac:picMkLst>
        </pc:picChg>
      </pc:sldChg>
      <pc:sldChg chg="addSp add">
        <pc:chgData name="sriramya kannepalli" userId="02e50d6f89418da9" providerId="LiveId" clId="{B306512D-FC9F-41F1-9D3C-186B0A1E4FC6}" dt="2020-04-19T17:14:41.600" v="2552"/>
        <pc:sldMkLst>
          <pc:docMk/>
          <pc:sldMk cId="2801337217" sldId="330"/>
        </pc:sldMkLst>
        <pc:picChg chg="add">
          <ac:chgData name="sriramya kannepalli" userId="02e50d6f89418da9" providerId="LiveId" clId="{B306512D-FC9F-41F1-9D3C-186B0A1E4FC6}" dt="2020-04-19T17:14:41.600" v="2552"/>
          <ac:picMkLst>
            <pc:docMk/>
            <pc:sldMk cId="2801337217" sldId="330"/>
            <ac:picMk id="2" creationId="{762C660E-B02E-49D7-862D-5BCC157CEA6C}"/>
          </ac:picMkLst>
        </pc:pic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18T19:05:15.701" idx="3">
    <p:pos x="10" y="10"/>
    <p:text>Heading to be included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20T08:27:11.797" idx="5">
    <p:pos x="7409" y="178"/>
    <p:text>What is Gradient Descent?</p:text>
    <p:extLst>
      <p:ext uri="{C676402C-5697-4E1C-873F-D02D1690AC5C}">
        <p15:threadingInfo xmlns:p15="http://schemas.microsoft.com/office/powerpoint/2012/main" timeZoneBias="30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23CEF1-56FE-4CEB-8E37-31B43BA28C0F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E524C77-B53F-4915-BE16-DABAB84DE45C}">
      <dgm:prSet/>
      <dgm:spPr/>
      <dgm:t>
        <a:bodyPr/>
        <a:lstStyle/>
        <a:p>
          <a:r>
            <a:rPr lang="en-US" b="1" dirty="0"/>
            <a:t>Decision Trees, Random Forest and XG Boost</a:t>
          </a:r>
          <a:endParaRPr lang="en-US" dirty="0"/>
        </a:p>
      </dgm:t>
    </dgm:pt>
    <dgm:pt modelId="{9287FE50-664C-4BDD-BF70-99832B96F597}" type="parTrans" cxnId="{9B29E054-DAA6-47DF-A284-3AD58F2A98A1}">
      <dgm:prSet/>
      <dgm:spPr/>
      <dgm:t>
        <a:bodyPr/>
        <a:lstStyle/>
        <a:p>
          <a:endParaRPr lang="en-US"/>
        </a:p>
      </dgm:t>
    </dgm:pt>
    <dgm:pt modelId="{6F6EC35C-7ABB-4CE6-BE23-B93CA1BA30E3}" type="sibTrans" cxnId="{9B29E054-DAA6-47DF-A284-3AD58F2A98A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8EE439B-AD06-4988-8D22-AA18BE3D225B}">
      <dgm:prSet/>
      <dgm:spPr/>
      <dgm:t>
        <a:bodyPr/>
        <a:lstStyle/>
        <a:p>
          <a:r>
            <a:rPr lang="en-US" b="1" dirty="0"/>
            <a:t>Overview of Amazon S3, SageMaker and Lambda Functions </a:t>
          </a:r>
          <a:endParaRPr lang="en-US" dirty="0"/>
        </a:p>
      </dgm:t>
    </dgm:pt>
    <dgm:pt modelId="{0FE22BEE-A421-4F2E-B51E-559D38BCCF7D}" type="parTrans" cxnId="{D47B3E71-BFCE-4596-8CFE-643B67AAA8B4}">
      <dgm:prSet/>
      <dgm:spPr/>
      <dgm:t>
        <a:bodyPr/>
        <a:lstStyle/>
        <a:p>
          <a:endParaRPr lang="en-US"/>
        </a:p>
      </dgm:t>
    </dgm:pt>
    <dgm:pt modelId="{A2E66A14-9526-4CE6-8961-F3F5E02B4194}" type="sibTrans" cxnId="{D47B3E71-BFCE-4596-8CFE-643B67AAA8B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98AAE18-09AC-43DC-89E4-4C53EB3BF1F5}">
      <dgm:prSet/>
      <dgm:spPr/>
      <dgm:t>
        <a:bodyPr/>
        <a:lstStyle/>
        <a:p>
          <a:r>
            <a:rPr lang="en-US" b="1" dirty="0"/>
            <a:t>Implementing XG Boost on Amazon SageMaker</a:t>
          </a:r>
          <a:endParaRPr lang="en-US" dirty="0"/>
        </a:p>
      </dgm:t>
    </dgm:pt>
    <dgm:pt modelId="{22D783A9-04CA-4EA7-8FF6-E4590949E42B}" type="parTrans" cxnId="{F6FFBF26-123B-4EC8-8F03-3D8E910F31F5}">
      <dgm:prSet/>
      <dgm:spPr/>
      <dgm:t>
        <a:bodyPr/>
        <a:lstStyle/>
        <a:p>
          <a:endParaRPr lang="en-US"/>
        </a:p>
      </dgm:t>
    </dgm:pt>
    <dgm:pt modelId="{F2BEEF48-CEB0-447D-9B24-F2C397106A6A}" type="sibTrans" cxnId="{F6FFBF26-123B-4EC8-8F03-3D8E910F31F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018786B-1E21-424C-B4A7-C41CCB80A317}">
      <dgm:prSet/>
      <dgm:spPr/>
      <dgm:t>
        <a:bodyPr/>
        <a:lstStyle/>
        <a:p>
          <a:r>
            <a:rPr lang="en-US" b="1" dirty="0"/>
            <a:t>Deploying endpoints in Amazon Lambda Functions</a:t>
          </a:r>
          <a:endParaRPr lang="en-US" dirty="0"/>
        </a:p>
      </dgm:t>
    </dgm:pt>
    <dgm:pt modelId="{81E76DE7-7168-4717-8DF6-A45636CDB42E}" type="parTrans" cxnId="{3315BEF4-42FF-4126-93DB-27837A6FDEC9}">
      <dgm:prSet/>
      <dgm:spPr/>
      <dgm:t>
        <a:bodyPr/>
        <a:lstStyle/>
        <a:p>
          <a:endParaRPr lang="en-US"/>
        </a:p>
      </dgm:t>
    </dgm:pt>
    <dgm:pt modelId="{4BA90813-9C52-4352-A17B-C00617EEBD4F}" type="sibTrans" cxnId="{3315BEF4-42FF-4126-93DB-27837A6FDEC9}">
      <dgm:prSet/>
      <dgm:spPr/>
      <dgm:t>
        <a:bodyPr/>
        <a:lstStyle/>
        <a:p>
          <a:endParaRPr lang="en-US"/>
        </a:p>
      </dgm:t>
    </dgm:pt>
    <dgm:pt modelId="{123A86DD-86AE-45D9-8A5F-26C8875AADB2}" type="pres">
      <dgm:prSet presAssocID="{3C23CEF1-56FE-4CEB-8E37-31B43BA28C0F}" presName="outerComposite" presStyleCnt="0">
        <dgm:presLayoutVars>
          <dgm:chMax val="5"/>
          <dgm:dir/>
          <dgm:resizeHandles val="exact"/>
        </dgm:presLayoutVars>
      </dgm:prSet>
      <dgm:spPr/>
    </dgm:pt>
    <dgm:pt modelId="{BEC24BD0-01A3-4342-B377-F32580FBE51E}" type="pres">
      <dgm:prSet presAssocID="{3C23CEF1-56FE-4CEB-8E37-31B43BA28C0F}" presName="dummyMaxCanvas" presStyleCnt="0">
        <dgm:presLayoutVars/>
      </dgm:prSet>
      <dgm:spPr/>
    </dgm:pt>
    <dgm:pt modelId="{3E00C579-9529-4FEC-ABAD-CF06B90D853C}" type="pres">
      <dgm:prSet presAssocID="{3C23CEF1-56FE-4CEB-8E37-31B43BA28C0F}" presName="FourNodes_1" presStyleLbl="node1" presStyleIdx="0" presStyleCnt="4">
        <dgm:presLayoutVars>
          <dgm:bulletEnabled val="1"/>
        </dgm:presLayoutVars>
      </dgm:prSet>
      <dgm:spPr/>
    </dgm:pt>
    <dgm:pt modelId="{3AB6E148-E65D-4D01-BD33-F96BF057F9B1}" type="pres">
      <dgm:prSet presAssocID="{3C23CEF1-56FE-4CEB-8E37-31B43BA28C0F}" presName="FourNodes_2" presStyleLbl="node1" presStyleIdx="1" presStyleCnt="4">
        <dgm:presLayoutVars>
          <dgm:bulletEnabled val="1"/>
        </dgm:presLayoutVars>
      </dgm:prSet>
      <dgm:spPr/>
    </dgm:pt>
    <dgm:pt modelId="{71461ED4-349A-4DFB-BADA-538CB017A3B8}" type="pres">
      <dgm:prSet presAssocID="{3C23CEF1-56FE-4CEB-8E37-31B43BA28C0F}" presName="FourNodes_3" presStyleLbl="node1" presStyleIdx="2" presStyleCnt="4">
        <dgm:presLayoutVars>
          <dgm:bulletEnabled val="1"/>
        </dgm:presLayoutVars>
      </dgm:prSet>
      <dgm:spPr/>
    </dgm:pt>
    <dgm:pt modelId="{0EE27E71-83AA-4DA0-932A-F6EED179B521}" type="pres">
      <dgm:prSet presAssocID="{3C23CEF1-56FE-4CEB-8E37-31B43BA28C0F}" presName="FourNodes_4" presStyleLbl="node1" presStyleIdx="3" presStyleCnt="4">
        <dgm:presLayoutVars>
          <dgm:bulletEnabled val="1"/>
        </dgm:presLayoutVars>
      </dgm:prSet>
      <dgm:spPr/>
    </dgm:pt>
    <dgm:pt modelId="{5C4AAB5F-B102-48B7-B09A-0883B1DBD75C}" type="pres">
      <dgm:prSet presAssocID="{3C23CEF1-56FE-4CEB-8E37-31B43BA28C0F}" presName="FourConn_1-2" presStyleLbl="fgAccFollowNode1" presStyleIdx="0" presStyleCnt="3">
        <dgm:presLayoutVars>
          <dgm:bulletEnabled val="1"/>
        </dgm:presLayoutVars>
      </dgm:prSet>
      <dgm:spPr/>
    </dgm:pt>
    <dgm:pt modelId="{02037A89-F2E0-4E83-AEF3-E3A3FCE48C25}" type="pres">
      <dgm:prSet presAssocID="{3C23CEF1-56FE-4CEB-8E37-31B43BA28C0F}" presName="FourConn_2-3" presStyleLbl="fgAccFollowNode1" presStyleIdx="1" presStyleCnt="3">
        <dgm:presLayoutVars>
          <dgm:bulletEnabled val="1"/>
        </dgm:presLayoutVars>
      </dgm:prSet>
      <dgm:spPr/>
    </dgm:pt>
    <dgm:pt modelId="{41FDDE4C-B89B-49AC-A760-9A9F4D16FAD0}" type="pres">
      <dgm:prSet presAssocID="{3C23CEF1-56FE-4CEB-8E37-31B43BA28C0F}" presName="FourConn_3-4" presStyleLbl="fgAccFollowNode1" presStyleIdx="2" presStyleCnt="3">
        <dgm:presLayoutVars>
          <dgm:bulletEnabled val="1"/>
        </dgm:presLayoutVars>
      </dgm:prSet>
      <dgm:spPr/>
    </dgm:pt>
    <dgm:pt modelId="{FACC6412-6A88-40F3-8160-31C3C6E4CD60}" type="pres">
      <dgm:prSet presAssocID="{3C23CEF1-56FE-4CEB-8E37-31B43BA28C0F}" presName="FourNodes_1_text" presStyleLbl="node1" presStyleIdx="3" presStyleCnt="4">
        <dgm:presLayoutVars>
          <dgm:bulletEnabled val="1"/>
        </dgm:presLayoutVars>
      </dgm:prSet>
      <dgm:spPr/>
    </dgm:pt>
    <dgm:pt modelId="{E63EAD9A-E4EB-4003-BE9A-64E45C5EFEBE}" type="pres">
      <dgm:prSet presAssocID="{3C23CEF1-56FE-4CEB-8E37-31B43BA28C0F}" presName="FourNodes_2_text" presStyleLbl="node1" presStyleIdx="3" presStyleCnt="4">
        <dgm:presLayoutVars>
          <dgm:bulletEnabled val="1"/>
        </dgm:presLayoutVars>
      </dgm:prSet>
      <dgm:spPr/>
    </dgm:pt>
    <dgm:pt modelId="{19F48831-1FFE-47A2-9D06-6BC9FED2083D}" type="pres">
      <dgm:prSet presAssocID="{3C23CEF1-56FE-4CEB-8E37-31B43BA28C0F}" presName="FourNodes_3_text" presStyleLbl="node1" presStyleIdx="3" presStyleCnt="4">
        <dgm:presLayoutVars>
          <dgm:bulletEnabled val="1"/>
        </dgm:presLayoutVars>
      </dgm:prSet>
      <dgm:spPr/>
    </dgm:pt>
    <dgm:pt modelId="{8F267225-C8D3-4646-878B-24DBB72D58E1}" type="pres">
      <dgm:prSet presAssocID="{3C23CEF1-56FE-4CEB-8E37-31B43BA28C0F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3884F115-0744-44A5-B4E5-4E6B7A399A9C}" type="presOf" srcId="{0018786B-1E21-424C-B4A7-C41CCB80A317}" destId="{0EE27E71-83AA-4DA0-932A-F6EED179B521}" srcOrd="0" destOrd="0" presId="urn:microsoft.com/office/officeart/2005/8/layout/vProcess5"/>
    <dgm:cxn modelId="{5486C825-E315-40F1-B3FA-FA40BC87BDCB}" type="presOf" srcId="{A2E66A14-9526-4CE6-8961-F3F5E02B4194}" destId="{02037A89-F2E0-4E83-AEF3-E3A3FCE48C25}" srcOrd="0" destOrd="0" presId="urn:microsoft.com/office/officeart/2005/8/layout/vProcess5"/>
    <dgm:cxn modelId="{F6FFBF26-123B-4EC8-8F03-3D8E910F31F5}" srcId="{3C23CEF1-56FE-4CEB-8E37-31B43BA28C0F}" destId="{A98AAE18-09AC-43DC-89E4-4C53EB3BF1F5}" srcOrd="2" destOrd="0" parTransId="{22D783A9-04CA-4EA7-8FF6-E4590949E42B}" sibTransId="{F2BEEF48-CEB0-447D-9B24-F2C397106A6A}"/>
    <dgm:cxn modelId="{B6F2702A-B2FB-4E72-B484-58E85593317E}" type="presOf" srcId="{88EE439B-AD06-4988-8D22-AA18BE3D225B}" destId="{3AB6E148-E65D-4D01-BD33-F96BF057F9B1}" srcOrd="0" destOrd="0" presId="urn:microsoft.com/office/officeart/2005/8/layout/vProcess5"/>
    <dgm:cxn modelId="{22AF8A44-9E9C-431E-92D1-FB2DC7D77378}" type="presOf" srcId="{3C23CEF1-56FE-4CEB-8E37-31B43BA28C0F}" destId="{123A86DD-86AE-45D9-8A5F-26C8875AADB2}" srcOrd="0" destOrd="0" presId="urn:microsoft.com/office/officeart/2005/8/layout/vProcess5"/>
    <dgm:cxn modelId="{D47B3E71-BFCE-4596-8CFE-643B67AAA8B4}" srcId="{3C23CEF1-56FE-4CEB-8E37-31B43BA28C0F}" destId="{88EE439B-AD06-4988-8D22-AA18BE3D225B}" srcOrd="1" destOrd="0" parTransId="{0FE22BEE-A421-4F2E-B51E-559D38BCCF7D}" sibTransId="{A2E66A14-9526-4CE6-8961-F3F5E02B4194}"/>
    <dgm:cxn modelId="{9B29E054-DAA6-47DF-A284-3AD58F2A98A1}" srcId="{3C23CEF1-56FE-4CEB-8E37-31B43BA28C0F}" destId="{8E524C77-B53F-4915-BE16-DABAB84DE45C}" srcOrd="0" destOrd="0" parTransId="{9287FE50-664C-4BDD-BF70-99832B96F597}" sibTransId="{6F6EC35C-7ABB-4CE6-BE23-B93CA1BA30E3}"/>
    <dgm:cxn modelId="{5631EA8A-DDEF-46C1-B55F-F3D3BF557DBE}" type="presOf" srcId="{A98AAE18-09AC-43DC-89E4-4C53EB3BF1F5}" destId="{71461ED4-349A-4DFB-BADA-538CB017A3B8}" srcOrd="0" destOrd="0" presId="urn:microsoft.com/office/officeart/2005/8/layout/vProcess5"/>
    <dgm:cxn modelId="{9072568F-500C-4BAF-8499-282B3EDD32B7}" type="presOf" srcId="{88EE439B-AD06-4988-8D22-AA18BE3D225B}" destId="{E63EAD9A-E4EB-4003-BE9A-64E45C5EFEBE}" srcOrd="1" destOrd="0" presId="urn:microsoft.com/office/officeart/2005/8/layout/vProcess5"/>
    <dgm:cxn modelId="{91AE6799-5D6A-45FA-9CA2-43E57FD69C5A}" type="presOf" srcId="{8E524C77-B53F-4915-BE16-DABAB84DE45C}" destId="{3E00C579-9529-4FEC-ABAD-CF06B90D853C}" srcOrd="0" destOrd="0" presId="urn:microsoft.com/office/officeart/2005/8/layout/vProcess5"/>
    <dgm:cxn modelId="{A348139F-5E90-434F-98CD-9C0538A2D624}" type="presOf" srcId="{6F6EC35C-7ABB-4CE6-BE23-B93CA1BA30E3}" destId="{5C4AAB5F-B102-48B7-B09A-0883B1DBD75C}" srcOrd="0" destOrd="0" presId="urn:microsoft.com/office/officeart/2005/8/layout/vProcess5"/>
    <dgm:cxn modelId="{A147DFBD-FD6B-42EC-B37C-6CA80E32B989}" type="presOf" srcId="{F2BEEF48-CEB0-447D-9B24-F2C397106A6A}" destId="{41FDDE4C-B89B-49AC-A760-9A9F4D16FAD0}" srcOrd="0" destOrd="0" presId="urn:microsoft.com/office/officeart/2005/8/layout/vProcess5"/>
    <dgm:cxn modelId="{EF3189C3-997B-42A5-9A2E-DE950AE9852F}" type="presOf" srcId="{A98AAE18-09AC-43DC-89E4-4C53EB3BF1F5}" destId="{19F48831-1FFE-47A2-9D06-6BC9FED2083D}" srcOrd="1" destOrd="0" presId="urn:microsoft.com/office/officeart/2005/8/layout/vProcess5"/>
    <dgm:cxn modelId="{D2AE7CD2-5759-4F94-B334-BD36ECD6892B}" type="presOf" srcId="{0018786B-1E21-424C-B4A7-C41CCB80A317}" destId="{8F267225-C8D3-4646-878B-24DBB72D58E1}" srcOrd="1" destOrd="0" presId="urn:microsoft.com/office/officeart/2005/8/layout/vProcess5"/>
    <dgm:cxn modelId="{E54D4DE2-6C89-493C-8759-0B704D0EE8AA}" type="presOf" srcId="{8E524C77-B53F-4915-BE16-DABAB84DE45C}" destId="{FACC6412-6A88-40F3-8160-31C3C6E4CD60}" srcOrd="1" destOrd="0" presId="urn:microsoft.com/office/officeart/2005/8/layout/vProcess5"/>
    <dgm:cxn modelId="{3315BEF4-42FF-4126-93DB-27837A6FDEC9}" srcId="{3C23CEF1-56FE-4CEB-8E37-31B43BA28C0F}" destId="{0018786B-1E21-424C-B4A7-C41CCB80A317}" srcOrd="3" destOrd="0" parTransId="{81E76DE7-7168-4717-8DF6-A45636CDB42E}" sibTransId="{4BA90813-9C52-4352-A17B-C00617EEBD4F}"/>
    <dgm:cxn modelId="{6984F23B-740A-4790-9B68-BCF6696C4EA8}" type="presParOf" srcId="{123A86DD-86AE-45D9-8A5F-26C8875AADB2}" destId="{BEC24BD0-01A3-4342-B377-F32580FBE51E}" srcOrd="0" destOrd="0" presId="urn:microsoft.com/office/officeart/2005/8/layout/vProcess5"/>
    <dgm:cxn modelId="{158F5E3E-4A91-42B0-BA59-C19F3EAF1E3E}" type="presParOf" srcId="{123A86DD-86AE-45D9-8A5F-26C8875AADB2}" destId="{3E00C579-9529-4FEC-ABAD-CF06B90D853C}" srcOrd="1" destOrd="0" presId="urn:microsoft.com/office/officeart/2005/8/layout/vProcess5"/>
    <dgm:cxn modelId="{E56F3998-57A7-4D27-95D3-8FF0E5197590}" type="presParOf" srcId="{123A86DD-86AE-45D9-8A5F-26C8875AADB2}" destId="{3AB6E148-E65D-4D01-BD33-F96BF057F9B1}" srcOrd="2" destOrd="0" presId="urn:microsoft.com/office/officeart/2005/8/layout/vProcess5"/>
    <dgm:cxn modelId="{124E63ED-A031-429C-9997-480707F26170}" type="presParOf" srcId="{123A86DD-86AE-45D9-8A5F-26C8875AADB2}" destId="{71461ED4-349A-4DFB-BADA-538CB017A3B8}" srcOrd="3" destOrd="0" presId="urn:microsoft.com/office/officeart/2005/8/layout/vProcess5"/>
    <dgm:cxn modelId="{80A946F2-2AEA-4C16-BF5F-28A0DC2B4D4D}" type="presParOf" srcId="{123A86DD-86AE-45D9-8A5F-26C8875AADB2}" destId="{0EE27E71-83AA-4DA0-932A-F6EED179B521}" srcOrd="4" destOrd="0" presId="urn:microsoft.com/office/officeart/2005/8/layout/vProcess5"/>
    <dgm:cxn modelId="{675F145D-35D0-4A27-9C15-277080D638A3}" type="presParOf" srcId="{123A86DD-86AE-45D9-8A5F-26C8875AADB2}" destId="{5C4AAB5F-B102-48B7-B09A-0883B1DBD75C}" srcOrd="5" destOrd="0" presId="urn:microsoft.com/office/officeart/2005/8/layout/vProcess5"/>
    <dgm:cxn modelId="{1C8D4D3B-3839-4F05-AA3E-F1CAFD9BDCF7}" type="presParOf" srcId="{123A86DD-86AE-45D9-8A5F-26C8875AADB2}" destId="{02037A89-F2E0-4E83-AEF3-E3A3FCE48C25}" srcOrd="6" destOrd="0" presId="urn:microsoft.com/office/officeart/2005/8/layout/vProcess5"/>
    <dgm:cxn modelId="{C503BA08-0442-4D60-B205-3B3A427D8DF6}" type="presParOf" srcId="{123A86DD-86AE-45D9-8A5F-26C8875AADB2}" destId="{41FDDE4C-B89B-49AC-A760-9A9F4D16FAD0}" srcOrd="7" destOrd="0" presId="urn:microsoft.com/office/officeart/2005/8/layout/vProcess5"/>
    <dgm:cxn modelId="{4CDD4B0D-703C-44F6-8E6F-626A24C9A915}" type="presParOf" srcId="{123A86DD-86AE-45D9-8A5F-26C8875AADB2}" destId="{FACC6412-6A88-40F3-8160-31C3C6E4CD60}" srcOrd="8" destOrd="0" presId="urn:microsoft.com/office/officeart/2005/8/layout/vProcess5"/>
    <dgm:cxn modelId="{AC9E3F33-3E9D-48E1-974F-03E5920AA64A}" type="presParOf" srcId="{123A86DD-86AE-45D9-8A5F-26C8875AADB2}" destId="{E63EAD9A-E4EB-4003-BE9A-64E45C5EFEBE}" srcOrd="9" destOrd="0" presId="urn:microsoft.com/office/officeart/2005/8/layout/vProcess5"/>
    <dgm:cxn modelId="{B6C36DD7-E6AA-48EA-A05C-0A5478C348D6}" type="presParOf" srcId="{123A86DD-86AE-45D9-8A5F-26C8875AADB2}" destId="{19F48831-1FFE-47A2-9D06-6BC9FED2083D}" srcOrd="10" destOrd="0" presId="urn:microsoft.com/office/officeart/2005/8/layout/vProcess5"/>
    <dgm:cxn modelId="{8EDCAA05-26E9-47AF-BE14-E5E5ECB72F19}" type="presParOf" srcId="{123A86DD-86AE-45D9-8A5F-26C8875AADB2}" destId="{8F267225-C8D3-4646-878B-24DBB72D58E1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9DBC38-95F6-47A5-8601-5290661F8423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B72F9CE-31B2-4489-A196-2D7480145831}">
      <dgm:prSet/>
      <dgm:spPr/>
      <dgm:t>
        <a:bodyPr/>
        <a:lstStyle/>
        <a:p>
          <a:r>
            <a:rPr lang="en-US"/>
            <a:t>Choose</a:t>
          </a:r>
        </a:p>
      </dgm:t>
    </dgm:pt>
    <dgm:pt modelId="{1432C5A8-5EF9-4E52-9C41-E09A18284403}" type="parTrans" cxnId="{B2BB31B3-F4A3-4AC0-8D8E-13F8320EB909}">
      <dgm:prSet/>
      <dgm:spPr/>
      <dgm:t>
        <a:bodyPr/>
        <a:lstStyle/>
        <a:p>
          <a:endParaRPr lang="en-US"/>
        </a:p>
      </dgm:t>
    </dgm:pt>
    <dgm:pt modelId="{F11E0174-EF97-4CAB-B61A-D3CF2265ADE2}" type="sibTrans" cxnId="{B2BB31B3-F4A3-4AC0-8D8E-13F8320EB909}">
      <dgm:prSet/>
      <dgm:spPr/>
      <dgm:t>
        <a:bodyPr/>
        <a:lstStyle/>
        <a:p>
          <a:endParaRPr lang="en-US"/>
        </a:p>
      </dgm:t>
    </dgm:pt>
    <dgm:pt modelId="{F4716D58-2952-44F7-BEA0-D66864D95C28}">
      <dgm:prSet/>
      <dgm:spPr/>
      <dgm:t>
        <a:bodyPr/>
        <a:lstStyle/>
        <a:p>
          <a:r>
            <a:rPr lang="en-US" dirty="0"/>
            <a:t>Choose an attribute from your dataset.</a:t>
          </a:r>
        </a:p>
      </dgm:t>
    </dgm:pt>
    <dgm:pt modelId="{1F11EDDD-8D14-4FBA-9F36-6D6698513F84}" type="parTrans" cxnId="{6D4AE1D7-AE16-489D-B331-CDEF8C6F80DC}">
      <dgm:prSet/>
      <dgm:spPr/>
      <dgm:t>
        <a:bodyPr/>
        <a:lstStyle/>
        <a:p>
          <a:endParaRPr lang="en-US"/>
        </a:p>
      </dgm:t>
    </dgm:pt>
    <dgm:pt modelId="{3516BEA0-5FA5-44F1-8FBB-E9804E060D59}" type="sibTrans" cxnId="{6D4AE1D7-AE16-489D-B331-CDEF8C6F80DC}">
      <dgm:prSet/>
      <dgm:spPr/>
      <dgm:t>
        <a:bodyPr/>
        <a:lstStyle/>
        <a:p>
          <a:endParaRPr lang="en-US"/>
        </a:p>
      </dgm:t>
    </dgm:pt>
    <dgm:pt modelId="{1870A8D2-3132-44E9-A232-B16E919300E5}">
      <dgm:prSet/>
      <dgm:spPr/>
      <dgm:t>
        <a:bodyPr/>
        <a:lstStyle/>
        <a:p>
          <a:r>
            <a:rPr lang="en-US"/>
            <a:t>Calculate</a:t>
          </a:r>
        </a:p>
      </dgm:t>
    </dgm:pt>
    <dgm:pt modelId="{9FAF853B-803A-407C-9C69-F43A9C517515}" type="parTrans" cxnId="{25D73F3D-EF31-49DF-894E-5B05907C5930}">
      <dgm:prSet/>
      <dgm:spPr/>
      <dgm:t>
        <a:bodyPr/>
        <a:lstStyle/>
        <a:p>
          <a:endParaRPr lang="en-US"/>
        </a:p>
      </dgm:t>
    </dgm:pt>
    <dgm:pt modelId="{B26263D4-1002-4336-9824-5F9C5A0FB321}" type="sibTrans" cxnId="{25D73F3D-EF31-49DF-894E-5B05907C5930}">
      <dgm:prSet/>
      <dgm:spPr/>
      <dgm:t>
        <a:bodyPr/>
        <a:lstStyle/>
        <a:p>
          <a:endParaRPr lang="en-US"/>
        </a:p>
      </dgm:t>
    </dgm:pt>
    <dgm:pt modelId="{EAD6AA49-D344-4BD8-8C86-EA1FF9781710}">
      <dgm:prSet/>
      <dgm:spPr/>
      <dgm:t>
        <a:bodyPr/>
        <a:lstStyle/>
        <a:p>
          <a:r>
            <a:rPr lang="en-US"/>
            <a:t>Calculate the significance  of attribute in splitting the data.</a:t>
          </a:r>
        </a:p>
      </dgm:t>
    </dgm:pt>
    <dgm:pt modelId="{E807A7F8-EC6D-4200-9A8D-F0F8B9F220A2}" type="parTrans" cxnId="{1227518C-B708-4D4B-80BF-5F8B69737DF3}">
      <dgm:prSet/>
      <dgm:spPr/>
      <dgm:t>
        <a:bodyPr/>
        <a:lstStyle/>
        <a:p>
          <a:endParaRPr lang="en-US"/>
        </a:p>
      </dgm:t>
    </dgm:pt>
    <dgm:pt modelId="{7B9E97DA-6581-4B8B-8541-4C34910B24EB}" type="sibTrans" cxnId="{1227518C-B708-4D4B-80BF-5F8B69737DF3}">
      <dgm:prSet/>
      <dgm:spPr/>
      <dgm:t>
        <a:bodyPr/>
        <a:lstStyle/>
        <a:p>
          <a:endParaRPr lang="en-US"/>
        </a:p>
      </dgm:t>
    </dgm:pt>
    <dgm:pt modelId="{90E7876F-771E-4D2E-B08E-28D62B1502D5}">
      <dgm:prSet/>
      <dgm:spPr/>
      <dgm:t>
        <a:bodyPr/>
        <a:lstStyle/>
        <a:p>
          <a:r>
            <a:rPr lang="en-US"/>
            <a:t>Split</a:t>
          </a:r>
        </a:p>
      </dgm:t>
    </dgm:pt>
    <dgm:pt modelId="{DE7434D6-CC5D-402A-845B-1F1436BFA453}" type="parTrans" cxnId="{BC291DAE-38E3-46F0-ABDE-3FC77B3E84AF}">
      <dgm:prSet/>
      <dgm:spPr/>
      <dgm:t>
        <a:bodyPr/>
        <a:lstStyle/>
        <a:p>
          <a:endParaRPr lang="en-US"/>
        </a:p>
      </dgm:t>
    </dgm:pt>
    <dgm:pt modelId="{82D7C7A1-E3A3-4594-B63F-5C4F0CC3254C}" type="sibTrans" cxnId="{BC291DAE-38E3-46F0-ABDE-3FC77B3E84AF}">
      <dgm:prSet/>
      <dgm:spPr/>
      <dgm:t>
        <a:bodyPr/>
        <a:lstStyle/>
        <a:p>
          <a:endParaRPr lang="en-US"/>
        </a:p>
      </dgm:t>
    </dgm:pt>
    <dgm:pt modelId="{64B5117B-2FBA-4844-860B-9FAFB0658E33}">
      <dgm:prSet/>
      <dgm:spPr/>
      <dgm:t>
        <a:bodyPr/>
        <a:lstStyle/>
        <a:p>
          <a:r>
            <a:rPr lang="en-US" dirty="0"/>
            <a:t>Split data based on the value of the best attribute.</a:t>
          </a:r>
        </a:p>
      </dgm:t>
    </dgm:pt>
    <dgm:pt modelId="{A7AD82A1-DACE-4AF0-AD17-A1E2A3E68CEC}" type="parTrans" cxnId="{EE76C2A9-C05B-4FDD-9625-2263984B7CB0}">
      <dgm:prSet/>
      <dgm:spPr/>
      <dgm:t>
        <a:bodyPr/>
        <a:lstStyle/>
        <a:p>
          <a:endParaRPr lang="en-US"/>
        </a:p>
      </dgm:t>
    </dgm:pt>
    <dgm:pt modelId="{85D70D26-9057-43B5-92A4-133C4DA817B7}" type="sibTrans" cxnId="{EE76C2A9-C05B-4FDD-9625-2263984B7CB0}">
      <dgm:prSet/>
      <dgm:spPr/>
      <dgm:t>
        <a:bodyPr/>
        <a:lstStyle/>
        <a:p>
          <a:endParaRPr lang="en-US"/>
        </a:p>
      </dgm:t>
    </dgm:pt>
    <dgm:pt modelId="{287186E6-814E-42FB-A278-B8F8F3B96E43}">
      <dgm:prSet/>
      <dgm:spPr/>
      <dgm:t>
        <a:bodyPr/>
        <a:lstStyle/>
        <a:p>
          <a:r>
            <a:rPr lang="en-US"/>
            <a:t>Go</a:t>
          </a:r>
        </a:p>
      </dgm:t>
    </dgm:pt>
    <dgm:pt modelId="{1B558569-B746-47FE-B5BD-F3D697781C69}" type="parTrans" cxnId="{8DA5D422-213B-4350-841D-45D93406B3F0}">
      <dgm:prSet/>
      <dgm:spPr/>
      <dgm:t>
        <a:bodyPr/>
        <a:lstStyle/>
        <a:p>
          <a:endParaRPr lang="en-US"/>
        </a:p>
      </dgm:t>
    </dgm:pt>
    <dgm:pt modelId="{2EA042B5-FDEF-4AE3-A4C4-3F85CB9CD5CF}" type="sibTrans" cxnId="{8DA5D422-213B-4350-841D-45D93406B3F0}">
      <dgm:prSet/>
      <dgm:spPr/>
      <dgm:t>
        <a:bodyPr/>
        <a:lstStyle/>
        <a:p>
          <a:endParaRPr lang="en-US"/>
        </a:p>
      </dgm:t>
    </dgm:pt>
    <dgm:pt modelId="{D2455CA8-551D-48B3-BFA0-2B49A20CE643}">
      <dgm:prSet/>
      <dgm:spPr/>
      <dgm:t>
        <a:bodyPr/>
        <a:lstStyle/>
        <a:p>
          <a:r>
            <a:rPr lang="en-US"/>
            <a:t>Go to step 1.</a:t>
          </a:r>
        </a:p>
      </dgm:t>
    </dgm:pt>
    <dgm:pt modelId="{15CB7D26-3CD7-425C-8E28-7A624BAD8493}" type="parTrans" cxnId="{109A1AA5-3D8D-4E30-A836-77730AF312F5}">
      <dgm:prSet/>
      <dgm:spPr/>
      <dgm:t>
        <a:bodyPr/>
        <a:lstStyle/>
        <a:p>
          <a:endParaRPr lang="en-US"/>
        </a:p>
      </dgm:t>
    </dgm:pt>
    <dgm:pt modelId="{22D503C2-468C-4F71-BD92-B16F85EFA6E9}" type="sibTrans" cxnId="{109A1AA5-3D8D-4E30-A836-77730AF312F5}">
      <dgm:prSet/>
      <dgm:spPr/>
      <dgm:t>
        <a:bodyPr/>
        <a:lstStyle/>
        <a:p>
          <a:endParaRPr lang="en-US"/>
        </a:p>
      </dgm:t>
    </dgm:pt>
    <dgm:pt modelId="{7E0663DD-CCAD-44AB-9BC2-AFBB06C7B33B}" type="pres">
      <dgm:prSet presAssocID="{EE9DBC38-95F6-47A5-8601-5290661F8423}" presName="Name0" presStyleCnt="0">
        <dgm:presLayoutVars>
          <dgm:dir/>
          <dgm:animLvl val="lvl"/>
          <dgm:resizeHandles val="exact"/>
        </dgm:presLayoutVars>
      </dgm:prSet>
      <dgm:spPr/>
    </dgm:pt>
    <dgm:pt modelId="{90A1E45F-C6FE-4267-802D-56359515F5CC}" type="pres">
      <dgm:prSet presAssocID="{287186E6-814E-42FB-A278-B8F8F3B96E43}" presName="boxAndChildren" presStyleCnt="0"/>
      <dgm:spPr/>
    </dgm:pt>
    <dgm:pt modelId="{E4D0143D-2197-4166-80AF-3BF4D1ACFAA8}" type="pres">
      <dgm:prSet presAssocID="{287186E6-814E-42FB-A278-B8F8F3B96E43}" presName="parentTextBox" presStyleLbl="alignNode1" presStyleIdx="0" presStyleCnt="4"/>
      <dgm:spPr/>
    </dgm:pt>
    <dgm:pt modelId="{4D967305-F74E-4265-BC81-45491349EA61}" type="pres">
      <dgm:prSet presAssocID="{287186E6-814E-42FB-A278-B8F8F3B96E43}" presName="descendantBox" presStyleLbl="bgAccFollowNode1" presStyleIdx="0" presStyleCnt="4"/>
      <dgm:spPr/>
    </dgm:pt>
    <dgm:pt modelId="{0B14B064-CA55-4165-BF34-37B5DC8BACD3}" type="pres">
      <dgm:prSet presAssocID="{82D7C7A1-E3A3-4594-B63F-5C4F0CC3254C}" presName="sp" presStyleCnt="0"/>
      <dgm:spPr/>
    </dgm:pt>
    <dgm:pt modelId="{6A2E53E9-B5F5-4358-AAAC-239F1BCD61A0}" type="pres">
      <dgm:prSet presAssocID="{90E7876F-771E-4D2E-B08E-28D62B1502D5}" presName="arrowAndChildren" presStyleCnt="0"/>
      <dgm:spPr/>
    </dgm:pt>
    <dgm:pt modelId="{549E4BD6-FF17-4C1F-9539-C37FE498ADDC}" type="pres">
      <dgm:prSet presAssocID="{90E7876F-771E-4D2E-B08E-28D62B1502D5}" presName="parentTextArrow" presStyleLbl="node1" presStyleIdx="0" presStyleCnt="0"/>
      <dgm:spPr/>
    </dgm:pt>
    <dgm:pt modelId="{2D4E8D90-E0F1-4673-9BC9-CAF54FC1B0E3}" type="pres">
      <dgm:prSet presAssocID="{90E7876F-771E-4D2E-B08E-28D62B1502D5}" presName="arrow" presStyleLbl="alignNode1" presStyleIdx="1" presStyleCnt="4"/>
      <dgm:spPr/>
    </dgm:pt>
    <dgm:pt modelId="{D6E3682C-3F7E-4675-B596-B0E5098848D9}" type="pres">
      <dgm:prSet presAssocID="{90E7876F-771E-4D2E-B08E-28D62B1502D5}" presName="descendantArrow" presStyleLbl="bgAccFollowNode1" presStyleIdx="1" presStyleCnt="4"/>
      <dgm:spPr/>
    </dgm:pt>
    <dgm:pt modelId="{D9CBA262-FEE6-41E5-94E9-8A29FB1F055A}" type="pres">
      <dgm:prSet presAssocID="{B26263D4-1002-4336-9824-5F9C5A0FB321}" presName="sp" presStyleCnt="0"/>
      <dgm:spPr/>
    </dgm:pt>
    <dgm:pt modelId="{2D2371B8-36B4-4242-91DE-4137F2905E92}" type="pres">
      <dgm:prSet presAssocID="{1870A8D2-3132-44E9-A232-B16E919300E5}" presName="arrowAndChildren" presStyleCnt="0"/>
      <dgm:spPr/>
    </dgm:pt>
    <dgm:pt modelId="{A32B73FA-D983-4F8F-A1D6-532E14DEBDB6}" type="pres">
      <dgm:prSet presAssocID="{1870A8D2-3132-44E9-A232-B16E919300E5}" presName="parentTextArrow" presStyleLbl="node1" presStyleIdx="0" presStyleCnt="0"/>
      <dgm:spPr/>
    </dgm:pt>
    <dgm:pt modelId="{F56528C4-270B-4D9D-9EF2-201A9303F0E3}" type="pres">
      <dgm:prSet presAssocID="{1870A8D2-3132-44E9-A232-B16E919300E5}" presName="arrow" presStyleLbl="alignNode1" presStyleIdx="2" presStyleCnt="4"/>
      <dgm:spPr/>
    </dgm:pt>
    <dgm:pt modelId="{7CAD0894-2CAB-45DB-BAB9-6A01D28DE2A6}" type="pres">
      <dgm:prSet presAssocID="{1870A8D2-3132-44E9-A232-B16E919300E5}" presName="descendantArrow" presStyleLbl="bgAccFollowNode1" presStyleIdx="2" presStyleCnt="4"/>
      <dgm:spPr/>
    </dgm:pt>
    <dgm:pt modelId="{38BC3AB8-B002-4066-89C9-968A93886B54}" type="pres">
      <dgm:prSet presAssocID="{F11E0174-EF97-4CAB-B61A-D3CF2265ADE2}" presName="sp" presStyleCnt="0"/>
      <dgm:spPr/>
    </dgm:pt>
    <dgm:pt modelId="{A20C9268-D9B8-4C0B-889B-6D551B38FD96}" type="pres">
      <dgm:prSet presAssocID="{AB72F9CE-31B2-4489-A196-2D7480145831}" presName="arrowAndChildren" presStyleCnt="0"/>
      <dgm:spPr/>
    </dgm:pt>
    <dgm:pt modelId="{AE76FEAF-E0BF-44C7-BD71-DD8D389491F6}" type="pres">
      <dgm:prSet presAssocID="{AB72F9CE-31B2-4489-A196-2D7480145831}" presName="parentTextArrow" presStyleLbl="node1" presStyleIdx="0" presStyleCnt="0"/>
      <dgm:spPr/>
    </dgm:pt>
    <dgm:pt modelId="{6601C488-B8F4-4BBD-AC74-7AD910E31BCD}" type="pres">
      <dgm:prSet presAssocID="{AB72F9CE-31B2-4489-A196-2D7480145831}" presName="arrow" presStyleLbl="alignNode1" presStyleIdx="3" presStyleCnt="4"/>
      <dgm:spPr/>
    </dgm:pt>
    <dgm:pt modelId="{41002CA2-E7DF-4195-8259-02F3191EDD8F}" type="pres">
      <dgm:prSet presAssocID="{AB72F9CE-31B2-4489-A196-2D7480145831}" presName="descendantArrow" presStyleLbl="bgAccFollowNode1" presStyleIdx="3" presStyleCnt="4"/>
      <dgm:spPr/>
    </dgm:pt>
  </dgm:ptLst>
  <dgm:cxnLst>
    <dgm:cxn modelId="{CCE8B91E-F773-416B-91D5-F27580FB7C11}" type="presOf" srcId="{EAD6AA49-D344-4BD8-8C86-EA1FF9781710}" destId="{7CAD0894-2CAB-45DB-BAB9-6A01D28DE2A6}" srcOrd="0" destOrd="0" presId="urn:microsoft.com/office/officeart/2016/7/layout/VerticalDownArrowProcess"/>
    <dgm:cxn modelId="{78C59821-81B1-4446-9A9D-36B985A13125}" type="presOf" srcId="{287186E6-814E-42FB-A278-B8F8F3B96E43}" destId="{E4D0143D-2197-4166-80AF-3BF4D1ACFAA8}" srcOrd="0" destOrd="0" presId="urn:microsoft.com/office/officeart/2016/7/layout/VerticalDownArrowProcess"/>
    <dgm:cxn modelId="{8DA5D422-213B-4350-841D-45D93406B3F0}" srcId="{EE9DBC38-95F6-47A5-8601-5290661F8423}" destId="{287186E6-814E-42FB-A278-B8F8F3B96E43}" srcOrd="3" destOrd="0" parTransId="{1B558569-B746-47FE-B5BD-F3D697781C69}" sibTransId="{2EA042B5-FDEF-4AE3-A4C4-3F85CB9CD5CF}"/>
    <dgm:cxn modelId="{5C11C726-7626-466F-92A4-F5CCEAF524FA}" type="presOf" srcId="{F4716D58-2952-44F7-BEA0-D66864D95C28}" destId="{41002CA2-E7DF-4195-8259-02F3191EDD8F}" srcOrd="0" destOrd="0" presId="urn:microsoft.com/office/officeart/2016/7/layout/VerticalDownArrowProcess"/>
    <dgm:cxn modelId="{5946B62C-F137-4335-A056-4305E8B7556B}" type="presOf" srcId="{64B5117B-2FBA-4844-860B-9FAFB0658E33}" destId="{D6E3682C-3F7E-4675-B596-B0E5098848D9}" srcOrd="0" destOrd="0" presId="urn:microsoft.com/office/officeart/2016/7/layout/VerticalDownArrowProcess"/>
    <dgm:cxn modelId="{25D73F3D-EF31-49DF-894E-5B05907C5930}" srcId="{EE9DBC38-95F6-47A5-8601-5290661F8423}" destId="{1870A8D2-3132-44E9-A232-B16E919300E5}" srcOrd="1" destOrd="0" parTransId="{9FAF853B-803A-407C-9C69-F43A9C517515}" sibTransId="{B26263D4-1002-4336-9824-5F9C5A0FB321}"/>
    <dgm:cxn modelId="{1887235F-8845-4C7D-8EF9-C1B3CA0BF0D9}" type="presOf" srcId="{90E7876F-771E-4D2E-B08E-28D62B1502D5}" destId="{549E4BD6-FF17-4C1F-9539-C37FE498ADDC}" srcOrd="0" destOrd="0" presId="urn:microsoft.com/office/officeart/2016/7/layout/VerticalDownArrowProcess"/>
    <dgm:cxn modelId="{67396949-5B88-41E6-923A-B22C1FA474B4}" type="presOf" srcId="{AB72F9CE-31B2-4489-A196-2D7480145831}" destId="{AE76FEAF-E0BF-44C7-BD71-DD8D389491F6}" srcOrd="0" destOrd="0" presId="urn:microsoft.com/office/officeart/2016/7/layout/VerticalDownArrowProcess"/>
    <dgm:cxn modelId="{BBCCC06B-8FBF-4394-B806-59787A0BA0BB}" type="presOf" srcId="{1870A8D2-3132-44E9-A232-B16E919300E5}" destId="{A32B73FA-D983-4F8F-A1D6-532E14DEBDB6}" srcOrd="0" destOrd="0" presId="urn:microsoft.com/office/officeart/2016/7/layout/VerticalDownArrowProcess"/>
    <dgm:cxn modelId="{46852552-D715-4FF9-9FE3-1F0646DBA859}" type="presOf" srcId="{90E7876F-771E-4D2E-B08E-28D62B1502D5}" destId="{2D4E8D90-E0F1-4673-9BC9-CAF54FC1B0E3}" srcOrd="1" destOrd="0" presId="urn:microsoft.com/office/officeart/2016/7/layout/VerticalDownArrowProcess"/>
    <dgm:cxn modelId="{823BA678-8368-4B49-9521-823EEAE276CB}" type="presOf" srcId="{D2455CA8-551D-48B3-BFA0-2B49A20CE643}" destId="{4D967305-F74E-4265-BC81-45491349EA61}" srcOrd="0" destOrd="0" presId="urn:microsoft.com/office/officeart/2016/7/layout/VerticalDownArrowProcess"/>
    <dgm:cxn modelId="{C03B567F-DB7B-4659-854E-4E6F6A537E20}" type="presOf" srcId="{1870A8D2-3132-44E9-A232-B16E919300E5}" destId="{F56528C4-270B-4D9D-9EF2-201A9303F0E3}" srcOrd="1" destOrd="0" presId="urn:microsoft.com/office/officeart/2016/7/layout/VerticalDownArrowProcess"/>
    <dgm:cxn modelId="{1BA7E28A-D39F-42B3-8C09-B375308139A0}" type="presOf" srcId="{AB72F9CE-31B2-4489-A196-2D7480145831}" destId="{6601C488-B8F4-4BBD-AC74-7AD910E31BCD}" srcOrd="1" destOrd="0" presId="urn:microsoft.com/office/officeart/2016/7/layout/VerticalDownArrowProcess"/>
    <dgm:cxn modelId="{1227518C-B708-4D4B-80BF-5F8B69737DF3}" srcId="{1870A8D2-3132-44E9-A232-B16E919300E5}" destId="{EAD6AA49-D344-4BD8-8C86-EA1FF9781710}" srcOrd="0" destOrd="0" parTransId="{E807A7F8-EC6D-4200-9A8D-F0F8B9F220A2}" sibTransId="{7B9E97DA-6581-4B8B-8541-4C34910B24EB}"/>
    <dgm:cxn modelId="{109A1AA5-3D8D-4E30-A836-77730AF312F5}" srcId="{287186E6-814E-42FB-A278-B8F8F3B96E43}" destId="{D2455CA8-551D-48B3-BFA0-2B49A20CE643}" srcOrd="0" destOrd="0" parTransId="{15CB7D26-3CD7-425C-8E28-7A624BAD8493}" sibTransId="{22D503C2-468C-4F71-BD92-B16F85EFA6E9}"/>
    <dgm:cxn modelId="{EE76C2A9-C05B-4FDD-9625-2263984B7CB0}" srcId="{90E7876F-771E-4D2E-B08E-28D62B1502D5}" destId="{64B5117B-2FBA-4844-860B-9FAFB0658E33}" srcOrd="0" destOrd="0" parTransId="{A7AD82A1-DACE-4AF0-AD17-A1E2A3E68CEC}" sibTransId="{85D70D26-9057-43B5-92A4-133C4DA817B7}"/>
    <dgm:cxn modelId="{BC291DAE-38E3-46F0-ABDE-3FC77B3E84AF}" srcId="{EE9DBC38-95F6-47A5-8601-5290661F8423}" destId="{90E7876F-771E-4D2E-B08E-28D62B1502D5}" srcOrd="2" destOrd="0" parTransId="{DE7434D6-CC5D-402A-845B-1F1436BFA453}" sibTransId="{82D7C7A1-E3A3-4594-B63F-5C4F0CC3254C}"/>
    <dgm:cxn modelId="{B2BB31B3-F4A3-4AC0-8D8E-13F8320EB909}" srcId="{EE9DBC38-95F6-47A5-8601-5290661F8423}" destId="{AB72F9CE-31B2-4489-A196-2D7480145831}" srcOrd="0" destOrd="0" parTransId="{1432C5A8-5EF9-4E52-9C41-E09A18284403}" sibTransId="{F11E0174-EF97-4CAB-B61A-D3CF2265ADE2}"/>
    <dgm:cxn modelId="{BD1D96D1-97D1-4EB8-9464-D1C10C98F0EE}" type="presOf" srcId="{EE9DBC38-95F6-47A5-8601-5290661F8423}" destId="{7E0663DD-CCAD-44AB-9BC2-AFBB06C7B33B}" srcOrd="0" destOrd="0" presId="urn:microsoft.com/office/officeart/2016/7/layout/VerticalDownArrowProcess"/>
    <dgm:cxn modelId="{6D4AE1D7-AE16-489D-B331-CDEF8C6F80DC}" srcId="{AB72F9CE-31B2-4489-A196-2D7480145831}" destId="{F4716D58-2952-44F7-BEA0-D66864D95C28}" srcOrd="0" destOrd="0" parTransId="{1F11EDDD-8D14-4FBA-9F36-6D6698513F84}" sibTransId="{3516BEA0-5FA5-44F1-8FBB-E9804E060D59}"/>
    <dgm:cxn modelId="{E099865B-FF94-49C0-B665-22B80B67005E}" type="presParOf" srcId="{7E0663DD-CCAD-44AB-9BC2-AFBB06C7B33B}" destId="{90A1E45F-C6FE-4267-802D-56359515F5CC}" srcOrd="0" destOrd="0" presId="urn:microsoft.com/office/officeart/2016/7/layout/VerticalDownArrowProcess"/>
    <dgm:cxn modelId="{AD0BEC80-D7C7-4994-9377-916A2910A9C5}" type="presParOf" srcId="{90A1E45F-C6FE-4267-802D-56359515F5CC}" destId="{E4D0143D-2197-4166-80AF-3BF4D1ACFAA8}" srcOrd="0" destOrd="0" presId="urn:microsoft.com/office/officeart/2016/7/layout/VerticalDownArrowProcess"/>
    <dgm:cxn modelId="{8187E904-A9C7-4628-B55C-595A3893A04B}" type="presParOf" srcId="{90A1E45F-C6FE-4267-802D-56359515F5CC}" destId="{4D967305-F74E-4265-BC81-45491349EA61}" srcOrd="1" destOrd="0" presId="urn:microsoft.com/office/officeart/2016/7/layout/VerticalDownArrowProcess"/>
    <dgm:cxn modelId="{C1251325-F528-4E91-9711-C4E85984EFB5}" type="presParOf" srcId="{7E0663DD-CCAD-44AB-9BC2-AFBB06C7B33B}" destId="{0B14B064-CA55-4165-BF34-37B5DC8BACD3}" srcOrd="1" destOrd="0" presId="urn:microsoft.com/office/officeart/2016/7/layout/VerticalDownArrowProcess"/>
    <dgm:cxn modelId="{6ADEAFFE-C773-4497-B654-8E175936FB3D}" type="presParOf" srcId="{7E0663DD-CCAD-44AB-9BC2-AFBB06C7B33B}" destId="{6A2E53E9-B5F5-4358-AAAC-239F1BCD61A0}" srcOrd="2" destOrd="0" presId="urn:microsoft.com/office/officeart/2016/7/layout/VerticalDownArrowProcess"/>
    <dgm:cxn modelId="{B048DBE0-582C-4DD2-A667-21C5DA235DCF}" type="presParOf" srcId="{6A2E53E9-B5F5-4358-AAAC-239F1BCD61A0}" destId="{549E4BD6-FF17-4C1F-9539-C37FE498ADDC}" srcOrd="0" destOrd="0" presId="urn:microsoft.com/office/officeart/2016/7/layout/VerticalDownArrowProcess"/>
    <dgm:cxn modelId="{B10BEC68-9BBE-4539-BCE8-66A94CEC6382}" type="presParOf" srcId="{6A2E53E9-B5F5-4358-AAAC-239F1BCD61A0}" destId="{2D4E8D90-E0F1-4673-9BC9-CAF54FC1B0E3}" srcOrd="1" destOrd="0" presId="urn:microsoft.com/office/officeart/2016/7/layout/VerticalDownArrowProcess"/>
    <dgm:cxn modelId="{63034AEC-75D4-4B60-9A91-0335DEEDEE9E}" type="presParOf" srcId="{6A2E53E9-B5F5-4358-AAAC-239F1BCD61A0}" destId="{D6E3682C-3F7E-4675-B596-B0E5098848D9}" srcOrd="2" destOrd="0" presId="urn:microsoft.com/office/officeart/2016/7/layout/VerticalDownArrowProcess"/>
    <dgm:cxn modelId="{6EEEC471-83AA-4C4E-A253-8AE19380F3C9}" type="presParOf" srcId="{7E0663DD-CCAD-44AB-9BC2-AFBB06C7B33B}" destId="{D9CBA262-FEE6-41E5-94E9-8A29FB1F055A}" srcOrd="3" destOrd="0" presId="urn:microsoft.com/office/officeart/2016/7/layout/VerticalDownArrowProcess"/>
    <dgm:cxn modelId="{BBEBA8FA-36D9-47CC-9F2E-44D5E9EE3ACD}" type="presParOf" srcId="{7E0663DD-CCAD-44AB-9BC2-AFBB06C7B33B}" destId="{2D2371B8-36B4-4242-91DE-4137F2905E92}" srcOrd="4" destOrd="0" presId="urn:microsoft.com/office/officeart/2016/7/layout/VerticalDownArrowProcess"/>
    <dgm:cxn modelId="{1737F42F-9C4F-44AC-A12F-026EAAE9EFD4}" type="presParOf" srcId="{2D2371B8-36B4-4242-91DE-4137F2905E92}" destId="{A32B73FA-D983-4F8F-A1D6-532E14DEBDB6}" srcOrd="0" destOrd="0" presId="urn:microsoft.com/office/officeart/2016/7/layout/VerticalDownArrowProcess"/>
    <dgm:cxn modelId="{E9661D30-DCCD-4EF2-9411-9EBD11FCA28A}" type="presParOf" srcId="{2D2371B8-36B4-4242-91DE-4137F2905E92}" destId="{F56528C4-270B-4D9D-9EF2-201A9303F0E3}" srcOrd="1" destOrd="0" presId="urn:microsoft.com/office/officeart/2016/7/layout/VerticalDownArrowProcess"/>
    <dgm:cxn modelId="{76B200FD-034F-42FE-BF30-94300C4A2600}" type="presParOf" srcId="{2D2371B8-36B4-4242-91DE-4137F2905E92}" destId="{7CAD0894-2CAB-45DB-BAB9-6A01D28DE2A6}" srcOrd="2" destOrd="0" presId="urn:microsoft.com/office/officeart/2016/7/layout/VerticalDownArrowProcess"/>
    <dgm:cxn modelId="{6A44C4AB-CE47-4D59-80A1-DCCCE75F3CCA}" type="presParOf" srcId="{7E0663DD-CCAD-44AB-9BC2-AFBB06C7B33B}" destId="{38BC3AB8-B002-4066-89C9-968A93886B54}" srcOrd="5" destOrd="0" presId="urn:microsoft.com/office/officeart/2016/7/layout/VerticalDownArrowProcess"/>
    <dgm:cxn modelId="{07A2CEFF-7C7C-4FBA-8E98-EFD6C76CBEEF}" type="presParOf" srcId="{7E0663DD-CCAD-44AB-9BC2-AFBB06C7B33B}" destId="{A20C9268-D9B8-4C0B-889B-6D551B38FD96}" srcOrd="6" destOrd="0" presId="urn:microsoft.com/office/officeart/2016/7/layout/VerticalDownArrowProcess"/>
    <dgm:cxn modelId="{AED5F579-B7F9-40C7-B43A-23A10D849045}" type="presParOf" srcId="{A20C9268-D9B8-4C0B-889B-6D551B38FD96}" destId="{AE76FEAF-E0BF-44C7-BD71-DD8D389491F6}" srcOrd="0" destOrd="0" presId="urn:microsoft.com/office/officeart/2016/7/layout/VerticalDownArrowProcess"/>
    <dgm:cxn modelId="{4E5DAB75-FD08-4B7E-95DF-1BA75427869B}" type="presParOf" srcId="{A20C9268-D9B8-4C0B-889B-6D551B38FD96}" destId="{6601C488-B8F4-4BBD-AC74-7AD910E31BCD}" srcOrd="1" destOrd="0" presId="urn:microsoft.com/office/officeart/2016/7/layout/VerticalDownArrowProcess"/>
    <dgm:cxn modelId="{0E4787E9-1517-4EEB-8393-E9C3974E6562}" type="presParOf" srcId="{A20C9268-D9B8-4C0B-889B-6D551B38FD96}" destId="{41002CA2-E7DF-4195-8259-02F3191EDD8F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00C579-9529-4FEC-ABAD-CF06B90D853C}">
      <dsp:nvSpPr>
        <dsp:cNvPr id="0" name=""/>
        <dsp:cNvSpPr/>
      </dsp:nvSpPr>
      <dsp:spPr>
        <a:xfrm>
          <a:off x="0" y="0"/>
          <a:ext cx="8412480" cy="95729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Decision Trees, Random Forest and XG Boost</a:t>
          </a:r>
          <a:endParaRPr lang="en-US" sz="2500" kern="1200" dirty="0"/>
        </a:p>
      </dsp:txBody>
      <dsp:txXfrm>
        <a:off x="28038" y="28038"/>
        <a:ext cx="7298593" cy="901218"/>
      </dsp:txXfrm>
    </dsp:sp>
    <dsp:sp modelId="{3AB6E148-E65D-4D01-BD33-F96BF057F9B1}">
      <dsp:nvSpPr>
        <dsp:cNvPr id="0" name=""/>
        <dsp:cNvSpPr/>
      </dsp:nvSpPr>
      <dsp:spPr>
        <a:xfrm>
          <a:off x="704545" y="1131347"/>
          <a:ext cx="8412480" cy="957294"/>
        </a:xfrm>
        <a:prstGeom prst="roundRect">
          <a:avLst>
            <a:gd name="adj" fmla="val 10000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Overview of Amazon S3, SageMaker and Lambda Functions </a:t>
          </a:r>
          <a:endParaRPr lang="en-US" sz="2500" kern="1200" dirty="0"/>
        </a:p>
      </dsp:txBody>
      <dsp:txXfrm>
        <a:off x="732583" y="1159385"/>
        <a:ext cx="7029617" cy="901218"/>
      </dsp:txXfrm>
    </dsp:sp>
    <dsp:sp modelId="{71461ED4-349A-4DFB-BADA-538CB017A3B8}">
      <dsp:nvSpPr>
        <dsp:cNvPr id="0" name=""/>
        <dsp:cNvSpPr/>
      </dsp:nvSpPr>
      <dsp:spPr>
        <a:xfrm>
          <a:off x="1398574" y="2262695"/>
          <a:ext cx="8412480" cy="957294"/>
        </a:xfrm>
        <a:prstGeom prst="roundRect">
          <a:avLst>
            <a:gd name="adj" fmla="val 10000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Implementing XG Boost on Amazon SageMaker</a:t>
          </a:r>
          <a:endParaRPr lang="en-US" sz="2500" kern="1200" dirty="0"/>
        </a:p>
      </dsp:txBody>
      <dsp:txXfrm>
        <a:off x="1426612" y="2290733"/>
        <a:ext cx="7040133" cy="901218"/>
      </dsp:txXfrm>
    </dsp:sp>
    <dsp:sp modelId="{0EE27E71-83AA-4DA0-932A-F6EED179B521}">
      <dsp:nvSpPr>
        <dsp:cNvPr id="0" name=""/>
        <dsp:cNvSpPr/>
      </dsp:nvSpPr>
      <dsp:spPr>
        <a:xfrm>
          <a:off x="2103119" y="3394043"/>
          <a:ext cx="8412480" cy="957294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Deploying endpoints in Amazon Lambda Functions</a:t>
          </a:r>
          <a:endParaRPr lang="en-US" sz="2500" kern="1200" dirty="0"/>
        </a:p>
      </dsp:txBody>
      <dsp:txXfrm>
        <a:off x="2131157" y="3422081"/>
        <a:ext cx="7029617" cy="901218"/>
      </dsp:txXfrm>
    </dsp:sp>
    <dsp:sp modelId="{5C4AAB5F-B102-48B7-B09A-0883B1DBD75C}">
      <dsp:nvSpPr>
        <dsp:cNvPr id="0" name=""/>
        <dsp:cNvSpPr/>
      </dsp:nvSpPr>
      <dsp:spPr>
        <a:xfrm>
          <a:off x="7790238" y="733200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7930242" y="733200"/>
        <a:ext cx="342233" cy="468236"/>
      </dsp:txXfrm>
    </dsp:sp>
    <dsp:sp modelId="{02037A89-F2E0-4E83-AEF3-E3A3FCE48C25}">
      <dsp:nvSpPr>
        <dsp:cNvPr id="0" name=""/>
        <dsp:cNvSpPr/>
      </dsp:nvSpPr>
      <dsp:spPr>
        <a:xfrm>
          <a:off x="8494783" y="1864548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8634787" y="1864548"/>
        <a:ext cx="342233" cy="468236"/>
      </dsp:txXfrm>
    </dsp:sp>
    <dsp:sp modelId="{41FDDE4C-B89B-49AC-A760-9A9F4D16FAD0}">
      <dsp:nvSpPr>
        <dsp:cNvPr id="0" name=""/>
        <dsp:cNvSpPr/>
      </dsp:nvSpPr>
      <dsp:spPr>
        <a:xfrm>
          <a:off x="9188813" y="2995896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9328817" y="2995896"/>
        <a:ext cx="342233" cy="4682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D0143D-2197-4166-80AF-3BF4D1ACFAA8}">
      <dsp:nvSpPr>
        <dsp:cNvPr id="0" name=""/>
        <dsp:cNvSpPr/>
      </dsp:nvSpPr>
      <dsp:spPr>
        <a:xfrm>
          <a:off x="0" y="4836606"/>
          <a:ext cx="1647172" cy="105813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147" tIns="206248" rIns="117147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Go</a:t>
          </a:r>
        </a:p>
      </dsp:txBody>
      <dsp:txXfrm>
        <a:off x="0" y="4836606"/>
        <a:ext cx="1647172" cy="1058131"/>
      </dsp:txXfrm>
    </dsp:sp>
    <dsp:sp modelId="{4D967305-F74E-4265-BC81-45491349EA61}">
      <dsp:nvSpPr>
        <dsp:cNvPr id="0" name=""/>
        <dsp:cNvSpPr/>
      </dsp:nvSpPr>
      <dsp:spPr>
        <a:xfrm>
          <a:off x="1647172" y="4836606"/>
          <a:ext cx="4941518" cy="105813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237" tIns="241300" rIns="100237" bIns="24130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Go to step 1.</a:t>
          </a:r>
        </a:p>
      </dsp:txBody>
      <dsp:txXfrm>
        <a:off x="1647172" y="4836606"/>
        <a:ext cx="4941518" cy="1058131"/>
      </dsp:txXfrm>
    </dsp:sp>
    <dsp:sp modelId="{2D4E8D90-E0F1-4673-9BC9-CAF54FC1B0E3}">
      <dsp:nvSpPr>
        <dsp:cNvPr id="0" name=""/>
        <dsp:cNvSpPr/>
      </dsp:nvSpPr>
      <dsp:spPr>
        <a:xfrm rot="10800000">
          <a:off x="0" y="3225072"/>
          <a:ext cx="1647172" cy="162740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147" tIns="206248" rIns="117147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Split</a:t>
          </a:r>
        </a:p>
      </dsp:txBody>
      <dsp:txXfrm rot="-10800000">
        <a:off x="0" y="3225072"/>
        <a:ext cx="1647172" cy="1057813"/>
      </dsp:txXfrm>
    </dsp:sp>
    <dsp:sp modelId="{D6E3682C-3F7E-4675-B596-B0E5098848D9}">
      <dsp:nvSpPr>
        <dsp:cNvPr id="0" name=""/>
        <dsp:cNvSpPr/>
      </dsp:nvSpPr>
      <dsp:spPr>
        <a:xfrm>
          <a:off x="1647172" y="3225072"/>
          <a:ext cx="4941518" cy="1057813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237" tIns="241300" rIns="100237" bIns="24130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Split data based on the value of the best attribute.</a:t>
          </a:r>
        </a:p>
      </dsp:txBody>
      <dsp:txXfrm>
        <a:off x="1647172" y="3225072"/>
        <a:ext cx="4941518" cy="1057813"/>
      </dsp:txXfrm>
    </dsp:sp>
    <dsp:sp modelId="{F56528C4-270B-4D9D-9EF2-201A9303F0E3}">
      <dsp:nvSpPr>
        <dsp:cNvPr id="0" name=""/>
        <dsp:cNvSpPr/>
      </dsp:nvSpPr>
      <dsp:spPr>
        <a:xfrm rot="10800000">
          <a:off x="0" y="1613538"/>
          <a:ext cx="1647172" cy="162740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147" tIns="206248" rIns="117147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Calculate</a:t>
          </a:r>
        </a:p>
      </dsp:txBody>
      <dsp:txXfrm rot="-10800000">
        <a:off x="0" y="1613538"/>
        <a:ext cx="1647172" cy="1057813"/>
      </dsp:txXfrm>
    </dsp:sp>
    <dsp:sp modelId="{7CAD0894-2CAB-45DB-BAB9-6A01D28DE2A6}">
      <dsp:nvSpPr>
        <dsp:cNvPr id="0" name=""/>
        <dsp:cNvSpPr/>
      </dsp:nvSpPr>
      <dsp:spPr>
        <a:xfrm>
          <a:off x="1647172" y="1613538"/>
          <a:ext cx="4941518" cy="1057813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237" tIns="241300" rIns="100237" bIns="24130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Calculate the significance  of attribute in splitting the data.</a:t>
          </a:r>
        </a:p>
      </dsp:txBody>
      <dsp:txXfrm>
        <a:off x="1647172" y="1613538"/>
        <a:ext cx="4941518" cy="1057813"/>
      </dsp:txXfrm>
    </dsp:sp>
    <dsp:sp modelId="{6601C488-B8F4-4BBD-AC74-7AD910E31BCD}">
      <dsp:nvSpPr>
        <dsp:cNvPr id="0" name=""/>
        <dsp:cNvSpPr/>
      </dsp:nvSpPr>
      <dsp:spPr>
        <a:xfrm rot="10800000">
          <a:off x="0" y="2004"/>
          <a:ext cx="1647172" cy="162740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147" tIns="206248" rIns="117147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Choose</a:t>
          </a:r>
        </a:p>
      </dsp:txBody>
      <dsp:txXfrm rot="-10800000">
        <a:off x="0" y="2004"/>
        <a:ext cx="1647172" cy="1057813"/>
      </dsp:txXfrm>
    </dsp:sp>
    <dsp:sp modelId="{41002CA2-E7DF-4195-8259-02F3191EDD8F}">
      <dsp:nvSpPr>
        <dsp:cNvPr id="0" name=""/>
        <dsp:cNvSpPr/>
      </dsp:nvSpPr>
      <dsp:spPr>
        <a:xfrm>
          <a:off x="1647172" y="2004"/>
          <a:ext cx="4941518" cy="1057813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237" tIns="241300" rIns="100237" bIns="24130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Choose an attribute from your dataset.</a:t>
          </a:r>
        </a:p>
      </dsp:txBody>
      <dsp:txXfrm>
        <a:off x="1647172" y="2004"/>
        <a:ext cx="4941518" cy="10578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DE4E33-573F-4941-9234-AC6F595F2634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134AF3-CFF9-4CF6-AE11-1F6F4BC25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91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34AF3-CFF9-4CF6-AE11-1F6F4BC2581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98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34AF3-CFF9-4CF6-AE11-1F6F4BC2581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547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C6A24-24F4-4C99-B91D-619FCB6862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7B70FC-2D10-464E-B153-28E8D6BAB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16E89-F93F-453C-89AC-F88BFFB80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CB9C-0653-475D-A815-72A4DD521584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4CFB8-15DC-41D0-B830-F090C68BA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C764D-E901-4EA3-AD6F-2BC65AD37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877B3-BCCB-480E-8B5D-65D84B909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658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80476-B198-4690-B04C-336CF0FFE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D08414-88F0-46BC-BB1B-812CEC13B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DCD48-FCD0-4D3E-9120-BBEBA1989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CB9C-0653-475D-A815-72A4DD521584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A1E2D-36ED-4AFD-AEDC-E90EA8D15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10C38-7F8A-4FCD-A16B-438827FED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877B3-BCCB-480E-8B5D-65D84B909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795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93A2FB-7758-4673-97B5-D3C030840F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58E8A3-5B55-48EE-AA1E-EA8D1290DB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17E9E-1773-4115-98E2-67F8F5914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CB9C-0653-475D-A815-72A4DD521584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1FD68-2374-49F3-B8EC-C05BB87C4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CDC0C-F4E5-4DC6-AC4B-05BA3D660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877B3-BCCB-480E-8B5D-65D84B909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177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62C8F-B1E9-4B3F-AAF5-0F3647746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56BAB-FF61-4C57-8962-8D13ADB87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68806-9220-4F91-8CE0-D18CCAA16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CB9C-0653-475D-A815-72A4DD521584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D80A5-B94F-480D-80E6-FB3DD9047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C0908-6263-4404-B110-AB1AFD697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877B3-BCCB-480E-8B5D-65D84B909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42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BD8EA-DA75-4EB1-8C0D-C651C62F5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73F8C2-FE5F-4D40-B48F-081697C09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E7E75-33E3-4553-9BF3-95E01022A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CB9C-0653-475D-A815-72A4DD521584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DB5BC-FD41-43C7-9201-EBF9AA1F3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7425D-22AB-4813-AC3E-81BB4C766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877B3-BCCB-480E-8B5D-65D84B909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331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E875E-0FA8-4607-B2C5-1C79438E4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81344-7BA2-4294-A4EF-CAFFDDEB76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BAC55-DAE2-446D-8A2B-F48762BA71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52B0F8-2FFE-47F8-AB7B-A60DD57CC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CB9C-0653-475D-A815-72A4DD521584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B045EE-CC4C-49D9-A313-B688D6D5B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87EBC6-F18F-4C9C-9D22-518A49D90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877B3-BCCB-480E-8B5D-65D84B909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32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D3EE6-7551-4EF8-8994-05D74E32C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F0CD8C-89FA-4548-94B3-D33EB2D53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DC3ECE-D0FF-49A6-BEDD-4E79EF176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419E7-D6BC-4981-840E-58F415F899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EFDAC3-F179-4ECE-B31F-55E366B5A0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5A2967-7834-4BE0-9244-B17277370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CB9C-0653-475D-A815-72A4DD521584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00F22E-1472-4041-8299-BC868988A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158748-B413-4972-998C-CD1A94A44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877B3-BCCB-480E-8B5D-65D84B909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897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03515-836C-4164-B683-B914A6710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1230F4-CC7B-4F80-A3EC-9EE503551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CB9C-0653-475D-A815-72A4DD521584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2341E-A263-4FDF-B65D-206BAC973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6E1609-AF40-4F57-988A-97E783A14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877B3-BCCB-480E-8B5D-65D84B909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425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B370CD-6A14-45E7-8A30-F5136A069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CB9C-0653-475D-A815-72A4DD521584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46D19C-118A-45DA-82E6-2CDA18772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BC3149-7FCF-4D78-BE56-CF998F109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877B3-BCCB-480E-8B5D-65D84B909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68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A980E-BD7D-42D0-8D63-B15D3FA37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F5427-B1F7-4D9D-9008-0A0CFBF00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E49923-1664-4E94-ABD6-48B65D278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CC29FB-001C-426A-A16B-9EA646B09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CB9C-0653-475D-A815-72A4DD521584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C56A06-1F28-47CE-81CD-FEDBD78CB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3BCD71-8937-4914-B7FF-5D3B4419B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877B3-BCCB-480E-8B5D-65D84B909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42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D32B7-1F57-45F5-AB4A-8DD0A87E9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9EEC42-EBB5-4E1D-902C-BBD16509E8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D3963C-6399-4BB2-BE6A-E43560AE93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6DE9B6-CEED-4CAE-A615-4123AB32F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CB9C-0653-475D-A815-72A4DD521584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9979A5-1C2A-4BD6-A29F-654A0C0CD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BEF80-BF38-4CB2-A2B2-9B95BC8EF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877B3-BCCB-480E-8B5D-65D84B909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03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E5C989-3DBC-4406-8997-22A2C7FC0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4DDAF-5C51-4908-92C9-3AFAB4ED7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097E3-42CC-45C5-B143-23A18FDA9B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DCB9C-0653-475D-A815-72A4DD521584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E1016-5B25-4D61-91F8-044BC07AB6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4EFAB-17C1-4F50-B3EB-72BFF53553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877B3-BCCB-480E-8B5D-65D84B909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862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doi/abs/10.1145/2939672.2939785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williamkoehrsen/random-forest-simple-explanation-377895a60d2d" TargetMode="External"/><Relationship Id="rId2" Type="http://schemas.openxmlformats.org/officeDocument/2006/relationships/hyperlink" Target="https://medium.com/@williamkoehrsen?source=post_page-----377895a60d2d----------------------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comments" Target="../comments/commen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AD63A-0372-40F1-99B9-2E46441D1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932" y="1962125"/>
            <a:ext cx="9444111" cy="1466875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Random Forest &amp; XG Boost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A744A4-E445-46BE-8695-F08919D963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3944" y="3445471"/>
            <a:ext cx="9716086" cy="165576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On Amazon SageMaker &amp; </a:t>
            </a:r>
          </a:p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Lambda Functions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4D8294-2356-4DC1-A13D-838253C11006}"/>
              </a:ext>
            </a:extLst>
          </p:cNvPr>
          <p:cNvSpPr/>
          <p:nvPr/>
        </p:nvSpPr>
        <p:spPr>
          <a:xfrm>
            <a:off x="4391098" y="4968636"/>
            <a:ext cx="36817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By Sriramya Kannepalli 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D9B96E05-BF69-4188-9525-2AFB49A935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372" y="299563"/>
            <a:ext cx="7936543" cy="1963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03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"/>
    </mc:Choice>
    <mc:Fallback xmlns="">
      <p:transition advClick="0" advTm="1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>
            <a:extLst>
              <a:ext uri="{FF2B5EF4-FFF2-40B4-BE49-F238E27FC236}">
                <a16:creationId xmlns:a16="http://schemas.microsoft.com/office/drawing/2014/main" id="{5DCFC084-C999-4296-9FBE-532C0DD7C6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1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680" name="Rectangle 70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1B6930-EE36-43A3-8528-4339DA51F0AC}"/>
              </a:ext>
            </a:extLst>
          </p:cNvPr>
          <p:cNvSpPr txBox="1"/>
          <p:nvPr/>
        </p:nvSpPr>
        <p:spPr>
          <a:xfrm>
            <a:off x="523875" y="5317240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Fable of blind men and elephant</a:t>
            </a:r>
            <a:endParaRPr lang="en-US" sz="360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8681" name="Straight Connector 72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82" name="Straight Connector 74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3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1" name="Rectangle 79">
            <a:extLst>
              <a:ext uri="{FF2B5EF4-FFF2-40B4-BE49-F238E27FC236}">
                <a16:creationId xmlns:a16="http://schemas.microsoft.com/office/drawing/2014/main" id="{F64F6814-96D5-4463-898E-405CC0C401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18419" y="321176"/>
            <a:ext cx="6326639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F0F0021-F1F3-4C67-BE78-CACFB92B9B31}"/>
              </a:ext>
            </a:extLst>
          </p:cNvPr>
          <p:cNvSpPr txBox="1">
            <a:spLocks/>
          </p:cNvSpPr>
          <p:nvPr/>
        </p:nvSpPr>
        <p:spPr>
          <a:xfrm>
            <a:off x="803052" y="640263"/>
            <a:ext cx="5471890" cy="1344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Tree Ensemble Methods</a:t>
            </a:r>
          </a:p>
        </p:txBody>
      </p:sp>
      <p:cxnSp>
        <p:nvCxnSpPr>
          <p:cNvPr id="27662" name="Straight Connector 81">
            <a:extLst>
              <a:ext uri="{FF2B5EF4-FFF2-40B4-BE49-F238E27FC236}">
                <a16:creationId xmlns:a16="http://schemas.microsoft.com/office/drawing/2014/main" id="{B0EB58AB-4EF7-4CA1-8EBA-CC57F99AF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755" y="2050299"/>
            <a:ext cx="4846320" cy="0"/>
          </a:xfrm>
          <a:prstGeom prst="line">
            <a:avLst/>
          </a:prstGeom>
          <a:ln w="22225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D6A8BC6-8BF0-4AF5-B9A1-987EFE1C9D4E}"/>
              </a:ext>
            </a:extLst>
          </p:cNvPr>
          <p:cNvSpPr txBox="1"/>
          <p:nvPr/>
        </p:nvSpPr>
        <p:spPr>
          <a:xfrm>
            <a:off x="803051" y="2121762"/>
            <a:ext cx="5471890" cy="3626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</a:rPr>
              <a:t>Easy to understand and visualize.</a:t>
            </a:r>
          </a:p>
          <a:p>
            <a:pPr marL="228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</a:rPr>
              <a:t>Non-parametric and doesn’t require to  follow normal distribution.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</a:rPr>
              <a:t>Can handle mixed data types.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</a:rPr>
              <a:t>Multi-collinearity of features does not affect the accuracy and prediction performance of the model.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</a:rPr>
              <a:t>Robust against overfitting.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</a:rPr>
              <a:t>Relatively robust against outliers and noise.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</a:rPr>
              <a:t>Inputs do not need to be scaled.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</a:rPr>
              <a:t>Computationally relatively inexpensive.</a:t>
            </a:r>
          </a:p>
        </p:txBody>
      </p:sp>
      <p:pic>
        <p:nvPicPr>
          <p:cNvPr id="27650" name="Picture 2" descr="Ensemble Learning: 5 Main Approaches">
            <a:extLst>
              <a:ext uri="{FF2B5EF4-FFF2-40B4-BE49-F238E27FC236}">
                <a16:creationId xmlns:a16="http://schemas.microsoft.com/office/drawing/2014/main" id="{ECDAA160-62DF-46BF-92BB-C0DD8ADD20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" r="1" b="1"/>
          <a:stretch/>
        </p:blipFill>
        <p:spPr bwMode="auto">
          <a:xfrm>
            <a:off x="7005711" y="1976021"/>
            <a:ext cx="4873051" cy="2919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6307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F0F0021-F1F3-4C67-BE78-CACFB92B9B31}"/>
              </a:ext>
            </a:extLst>
          </p:cNvPr>
          <p:cNvSpPr txBox="1">
            <a:spLocks/>
          </p:cNvSpPr>
          <p:nvPr/>
        </p:nvSpPr>
        <p:spPr>
          <a:xfrm>
            <a:off x="556846" y="525938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>
                <a:solidFill>
                  <a:schemeClr val="tx2"/>
                </a:solidFill>
              </a:rPr>
              <a:t>Bagging and Boosting</a:t>
            </a:r>
          </a:p>
        </p:txBody>
      </p:sp>
      <p:pic>
        <p:nvPicPr>
          <p:cNvPr id="22532" name="Picture 4" descr="A Beginners Guide To Boosting Machine Learning Algorithms | Edureka">
            <a:extLst>
              <a:ext uri="{FF2B5EF4-FFF2-40B4-BE49-F238E27FC236}">
                <a16:creationId xmlns:a16="http://schemas.microsoft.com/office/drawing/2014/main" id="{1133B067-963B-4B1A-8D07-004D3B0DD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851501"/>
            <a:ext cx="9017391" cy="472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9835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6" name="Rectangle 136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F0F0021-F1F3-4C67-BE78-CACFB92B9B31}"/>
              </a:ext>
            </a:extLst>
          </p:cNvPr>
          <p:cNvSpPr txBox="1">
            <a:spLocks/>
          </p:cNvSpPr>
          <p:nvPr/>
        </p:nvSpPr>
        <p:spPr>
          <a:xfrm>
            <a:off x="594360" y="640263"/>
            <a:ext cx="3822192" cy="1344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6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Random Forest</a:t>
            </a:r>
          </a:p>
        </p:txBody>
      </p:sp>
      <p:cxnSp>
        <p:nvCxnSpPr>
          <p:cNvPr id="26637" name="Straight Connector 138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C0795AC-C240-48AB-AEA5-D12337CBE52E}"/>
              </a:ext>
            </a:extLst>
          </p:cNvPr>
          <p:cNvSpPr txBox="1"/>
          <p:nvPr/>
        </p:nvSpPr>
        <p:spPr>
          <a:xfrm>
            <a:off x="593610" y="2121763"/>
            <a:ext cx="3822192" cy="3773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A Random Forest is  an ensemble of Decision Trees, generally trained via bagging method( or sometimes the pasting  method) typically max-samples set to  the size of  the training set.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Bagging – (short for </a:t>
            </a:r>
            <a:r>
              <a:rPr lang="en-US" sz="1700" b="1" u="sng" dirty="0">
                <a:solidFill>
                  <a:schemeClr val="bg1"/>
                </a:solidFill>
              </a:rPr>
              <a:t>B</a:t>
            </a:r>
            <a:r>
              <a:rPr lang="en-US" sz="1700" dirty="0">
                <a:solidFill>
                  <a:schemeClr val="bg1"/>
                </a:solidFill>
              </a:rPr>
              <a:t>ootstrap </a:t>
            </a:r>
            <a:r>
              <a:rPr lang="en-US" sz="1700" b="1" u="sng" dirty="0">
                <a:solidFill>
                  <a:schemeClr val="bg1"/>
                </a:solidFill>
              </a:rPr>
              <a:t>agg</a:t>
            </a:r>
            <a:r>
              <a:rPr lang="en-US" sz="1700" dirty="0">
                <a:solidFill>
                  <a:schemeClr val="bg1"/>
                </a:solidFill>
              </a:rPr>
              <a:t>regat</a:t>
            </a:r>
            <a:r>
              <a:rPr lang="en-US" sz="1700" b="1" u="sng" dirty="0">
                <a:solidFill>
                  <a:schemeClr val="bg1"/>
                </a:solidFill>
              </a:rPr>
              <a:t>ing</a:t>
            </a:r>
            <a:r>
              <a:rPr lang="en-US" sz="1700" dirty="0">
                <a:solidFill>
                  <a:schemeClr val="bg1"/>
                </a:solidFill>
              </a:rPr>
              <a:t>) is  drawing samples from the data set with replacement.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Random forests achieve a reduction in overfitting by combining many weak learners that underfit because they only utilize a subset of all training samples.</a:t>
            </a:r>
          </a:p>
        </p:txBody>
      </p:sp>
      <p:pic>
        <p:nvPicPr>
          <p:cNvPr id="26628" name="Picture 4" descr="Random Forest Simple Explanation - Will Koehrsen - Medium">
            <a:extLst>
              <a:ext uri="{FF2B5EF4-FFF2-40B4-BE49-F238E27FC236}">
                <a16:creationId xmlns:a16="http://schemas.microsoft.com/office/drawing/2014/main" id="{9B5AE493-446F-41A6-A1CA-EC183A71B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10716" y="877531"/>
            <a:ext cx="6596652" cy="4947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9950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F0F0021-F1F3-4C67-BE78-CACFB92B9B31}"/>
              </a:ext>
            </a:extLst>
          </p:cNvPr>
          <p:cNvSpPr txBox="1">
            <a:spLocks/>
          </p:cNvSpPr>
          <p:nvPr/>
        </p:nvSpPr>
        <p:spPr>
          <a:xfrm>
            <a:off x="548640" y="742951"/>
            <a:ext cx="3910818" cy="496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XG Boost</a:t>
            </a:r>
          </a:p>
          <a:p>
            <a:pPr algn="ctr">
              <a:spcAft>
                <a:spcPts val="600"/>
              </a:spcAft>
            </a:pPr>
            <a:r>
              <a:rPr lang="en-US" sz="2400" b="1" dirty="0">
                <a:solidFill>
                  <a:srgbClr val="FFFFFF"/>
                </a:solidFill>
              </a:rPr>
              <a:t>(</a:t>
            </a:r>
            <a:r>
              <a:rPr lang="en-US" sz="2400" b="1" dirty="0" err="1">
                <a:solidFill>
                  <a:srgbClr val="FFFFFF"/>
                </a:solidFill>
              </a:rPr>
              <a:t>eXtreme</a:t>
            </a:r>
            <a:r>
              <a:rPr lang="en-US" sz="2400" b="1" dirty="0">
                <a:solidFill>
                  <a:srgbClr val="FFFFFF"/>
                </a:solidFill>
              </a:rPr>
              <a:t> Gradient Boosting) </a:t>
            </a:r>
          </a:p>
          <a:p>
            <a:pPr algn="ctr">
              <a:spcAft>
                <a:spcPts val="600"/>
              </a:spcAft>
            </a:pPr>
            <a:endParaRPr lang="en-US" sz="2400" b="1" dirty="0">
              <a:solidFill>
                <a:srgbClr val="FFFFFF"/>
              </a:solidFill>
            </a:endParaRP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Gradient Boosting trees use regression trees (or CART) in a sequential learning process as weak learners.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These regression trees are similar to decision trees, however, they use a continuous score assigned to each leaf (i.e. the last node once the tree has finished growing) which is summed up and provides the final prediction. 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Sequential tree growing.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Minimizing loss  function using gradient descent .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Parallel processing to increase speed.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Regularization parameter.</a:t>
            </a:r>
          </a:p>
          <a:p>
            <a:pPr marL="457200" indent="-457200" algn="ctr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1266" name="Picture 2" descr="a toy example for tree ensemble, consisting of two CARTs">
            <a:extLst>
              <a:ext uri="{FF2B5EF4-FFF2-40B4-BE49-F238E27FC236}">
                <a16:creationId xmlns:a16="http://schemas.microsoft.com/office/drawing/2014/main" id="{0D924412-CA3E-4170-A2CE-C79EDFBA5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89813" y="986698"/>
            <a:ext cx="6553545" cy="3309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A0BC75C-25AF-47C9-859A-51529B5958EA}"/>
              </a:ext>
            </a:extLst>
          </p:cNvPr>
          <p:cNvSpPr/>
          <p:nvPr/>
        </p:nvSpPr>
        <p:spPr>
          <a:xfrm>
            <a:off x="6551465" y="4440478"/>
            <a:ext cx="3264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edium-content-sans-serif-font"/>
              </a:rPr>
              <a:t> Source: </a:t>
            </a:r>
            <a:r>
              <a:rPr lang="en-US" dirty="0">
                <a:latin typeface="medium-content-sans-serif-font"/>
                <a:hlinkClick r:id="rId3"/>
              </a:rPr>
              <a:t>Chen &amp; </a:t>
            </a:r>
            <a:r>
              <a:rPr lang="en-US" dirty="0" err="1">
                <a:latin typeface="medium-content-sans-serif-font"/>
                <a:hlinkClick r:id="rId3"/>
              </a:rPr>
              <a:t>Guestrin</a:t>
            </a:r>
            <a:r>
              <a:rPr lang="en-US" dirty="0">
                <a:latin typeface="medium-content-sans-serif-font"/>
                <a:hlinkClick r:id="rId3"/>
              </a:rPr>
              <a:t> (2016)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4EA9903-9D26-4A77-B957-700CC9B4086E}"/>
              </a:ext>
            </a:extLst>
          </p:cNvPr>
          <p:cNvGrpSpPr/>
          <p:nvPr/>
        </p:nvGrpSpPr>
        <p:grpSpPr>
          <a:xfrm>
            <a:off x="4983934" y="5323383"/>
            <a:ext cx="6765301" cy="1181686"/>
            <a:chOff x="5230492" y="5309315"/>
            <a:chExt cx="6765301" cy="118168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B14C9FF-B1E6-4FD1-9167-788B8E3111BC}"/>
                </a:ext>
              </a:extLst>
            </p:cNvPr>
            <p:cNvSpPr/>
            <p:nvPr/>
          </p:nvSpPr>
          <p:spPr>
            <a:xfrm>
              <a:off x="5230492" y="5309315"/>
              <a:ext cx="6765301" cy="1181686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287BF02-198D-42B8-AB52-390E783C94AA}"/>
                </a:ext>
              </a:extLst>
            </p:cNvPr>
            <p:cNvSpPr txBox="1"/>
            <p:nvPr/>
          </p:nvSpPr>
          <p:spPr>
            <a:xfrm>
              <a:off x="5369144" y="5438493"/>
              <a:ext cx="648799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b="1" dirty="0">
                  <a:solidFill>
                    <a:schemeClr val="bg1"/>
                  </a:solidFill>
                </a:rPr>
                <a:t>Boosted Group of decision trees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b="1" dirty="0">
                  <a:solidFill>
                    <a:schemeClr val="bg1"/>
                  </a:solidFill>
                </a:rPr>
                <a:t>New trees made to correct the errors of previous trees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b="1" dirty="0">
                  <a:solidFill>
                    <a:schemeClr val="bg1"/>
                  </a:solidFill>
                </a:rPr>
                <a:t>Uses gradient descent to minimize loss as new trees are added.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0314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5FE81-5B6A-403F-B65D-C67B45903B72}"/>
              </a:ext>
            </a:extLst>
          </p:cNvPr>
          <p:cNvSpPr txBox="1">
            <a:spLocks/>
          </p:cNvSpPr>
          <p:nvPr/>
        </p:nvSpPr>
        <p:spPr>
          <a:xfrm>
            <a:off x="737719" y="30085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>
                <a:solidFill>
                  <a:schemeClr val="tx2"/>
                </a:solidFill>
              </a:rPr>
              <a:t>XG Boost: Hyperparameters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38A908-D887-480A-B7E6-2B1A5986298C}"/>
              </a:ext>
            </a:extLst>
          </p:cNvPr>
          <p:cNvSpPr/>
          <p:nvPr/>
        </p:nvSpPr>
        <p:spPr>
          <a:xfrm>
            <a:off x="737719" y="1105142"/>
            <a:ext cx="11060987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600" dirty="0"/>
          </a:p>
          <a:p>
            <a:r>
              <a:rPr lang="en-US" sz="2600" dirty="0"/>
              <a:t>There are lot of hyperparameters, few of them are :</a:t>
            </a:r>
          </a:p>
          <a:p>
            <a:pPr marL="514350" indent="-514350">
              <a:buAutoNum type="arabicPeriod"/>
            </a:pPr>
            <a:r>
              <a:rPr lang="en-US" sz="2600" b="1" dirty="0"/>
              <a:t>Subsample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600" dirty="0"/>
              <a:t>Prevents Overfitting</a:t>
            </a:r>
          </a:p>
          <a:p>
            <a:pPr marL="514350" indent="-514350">
              <a:buAutoNum type="arabicPeriod"/>
            </a:pPr>
            <a:r>
              <a:rPr lang="en-US" sz="2600" b="1" dirty="0"/>
              <a:t>Eta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600" dirty="0"/>
              <a:t>Step size shrinkage, prevents overfitting.</a:t>
            </a:r>
          </a:p>
          <a:p>
            <a:pPr marL="514350" indent="-514350">
              <a:buAutoNum type="arabicPeriod"/>
            </a:pPr>
            <a:r>
              <a:rPr lang="en-US" sz="2600" b="1" dirty="0"/>
              <a:t>Gamma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600" dirty="0"/>
              <a:t>Minimum loss reduction to create a partition, larger = more conservative</a:t>
            </a:r>
          </a:p>
          <a:p>
            <a:pPr marL="514350" indent="-514350">
              <a:buAutoNum type="arabicPeriod"/>
            </a:pPr>
            <a:r>
              <a:rPr lang="en-US" sz="2600" b="1" dirty="0"/>
              <a:t>Alpha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600" dirty="0"/>
              <a:t>L1 regularization term; larger = more conservative</a:t>
            </a:r>
          </a:p>
          <a:p>
            <a:pPr marL="514350" indent="-514350">
              <a:buAutoNum type="arabicPeriod"/>
            </a:pPr>
            <a:r>
              <a:rPr lang="en-US" sz="2600" b="1" dirty="0"/>
              <a:t>Lambda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600" dirty="0"/>
              <a:t>L2 regularization term; larger = more conservative</a:t>
            </a:r>
          </a:p>
          <a:p>
            <a:pPr marL="514350" indent="-514350">
              <a:buAutoNum type="arabicPeriod"/>
            </a:pPr>
            <a:endParaRPr lang="en-US" sz="2600" dirty="0"/>
          </a:p>
          <a:p>
            <a:pPr marL="514350" indent="-514350">
              <a:buAutoNum type="arabicPeriod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833822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39BACE-93E5-4B5A-A7D6-590E58DB603D}"/>
              </a:ext>
            </a:extLst>
          </p:cNvPr>
          <p:cNvSpPr txBox="1">
            <a:spLocks/>
          </p:cNvSpPr>
          <p:nvPr/>
        </p:nvSpPr>
        <p:spPr>
          <a:xfrm>
            <a:off x="742950" y="742951"/>
            <a:ext cx="3476625" cy="496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4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SageMaker ML Workflow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FEF4BB7-9725-4B99-AC01-93CA2CAB7984}"/>
              </a:ext>
            </a:extLst>
          </p:cNvPr>
          <p:cNvGrpSpPr/>
          <p:nvPr/>
        </p:nvGrpSpPr>
        <p:grpSpPr>
          <a:xfrm>
            <a:off x="5075257" y="1317266"/>
            <a:ext cx="6516522" cy="4223467"/>
            <a:chOff x="5075257" y="1795161"/>
            <a:chExt cx="6516522" cy="422346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179148D-A3FD-4482-92D9-1F97A94266B4}"/>
                </a:ext>
              </a:extLst>
            </p:cNvPr>
            <p:cNvSpPr/>
            <p:nvPr/>
          </p:nvSpPr>
          <p:spPr>
            <a:xfrm>
              <a:off x="9312813" y="1795161"/>
              <a:ext cx="2278966" cy="1603717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Train and evaluate a model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6560CF4-FDAF-4299-A08A-B68DE6485D44}"/>
                </a:ext>
              </a:extLst>
            </p:cNvPr>
            <p:cNvSpPr/>
            <p:nvPr/>
          </p:nvSpPr>
          <p:spPr>
            <a:xfrm>
              <a:off x="7033847" y="4414911"/>
              <a:ext cx="2278966" cy="1603717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Deploy model, evaluate results in production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A2BF65A-87CA-4AC3-9669-5B8AAA60F210}"/>
                </a:ext>
              </a:extLst>
            </p:cNvPr>
            <p:cNvSpPr/>
            <p:nvPr/>
          </p:nvSpPr>
          <p:spPr>
            <a:xfrm>
              <a:off x="5075257" y="1795162"/>
              <a:ext cx="2278966" cy="1603717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Fetch , clean and prepare data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DB54F0D-877D-46FE-9E43-78D0A38D27E7}"/>
                </a:ext>
              </a:extLst>
            </p:cNvPr>
            <p:cNvCxnSpPr>
              <a:stCxn id="8" idx="6"/>
              <a:endCxn id="4" idx="2"/>
            </p:cNvCxnSpPr>
            <p:nvPr/>
          </p:nvCxnSpPr>
          <p:spPr>
            <a:xfrm flipV="1">
              <a:off x="7354223" y="2597020"/>
              <a:ext cx="195859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28BFE83-EC9D-40B3-8F2D-BC5AE599EB0A}"/>
                </a:ext>
              </a:extLst>
            </p:cNvPr>
            <p:cNvCxnSpPr>
              <a:cxnSpLocks/>
              <a:stCxn id="4" idx="4"/>
              <a:endCxn id="7" idx="7"/>
            </p:cNvCxnSpPr>
            <p:nvPr/>
          </p:nvCxnSpPr>
          <p:spPr>
            <a:xfrm flipH="1">
              <a:off x="8979066" y="3398878"/>
              <a:ext cx="1473230" cy="1250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EF7710E-991D-4B9B-8BB6-67ECB0F30238}"/>
                </a:ext>
              </a:extLst>
            </p:cNvPr>
            <p:cNvCxnSpPr>
              <a:cxnSpLocks/>
              <a:stCxn id="7" idx="1"/>
              <a:endCxn id="8" idx="4"/>
            </p:cNvCxnSpPr>
            <p:nvPr/>
          </p:nvCxnSpPr>
          <p:spPr>
            <a:xfrm flipH="1" flipV="1">
              <a:off x="6214740" y="3398879"/>
              <a:ext cx="1152854" cy="12508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11497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C37734-C312-4D54-9BB5-6E484F14C9E6}"/>
              </a:ext>
            </a:extLst>
          </p:cNvPr>
          <p:cNvSpPr txBox="1">
            <a:spLocks/>
          </p:cNvSpPr>
          <p:nvPr/>
        </p:nvSpPr>
        <p:spPr>
          <a:xfrm>
            <a:off x="742950" y="742951"/>
            <a:ext cx="3476625" cy="496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4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SageMaker : Training &amp; Development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4CB4C1D-1D26-417F-B010-955FE52D2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53822" y="664099"/>
            <a:ext cx="6553545" cy="5537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3204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4F24D258-5D7D-4A07-8200-EC96B85AD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72" y="2738082"/>
            <a:ext cx="10283856" cy="1960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9DF0BB63-31A5-45E7-AD4D-EB29EC05297B}"/>
              </a:ext>
            </a:extLst>
          </p:cNvPr>
          <p:cNvSpPr txBox="1">
            <a:spLocks/>
          </p:cNvSpPr>
          <p:nvPr/>
        </p:nvSpPr>
        <p:spPr>
          <a:xfrm>
            <a:off x="663524" y="638480"/>
            <a:ext cx="11308082" cy="132556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chemeClr val="tx2"/>
                </a:solidFill>
              </a:rPr>
              <a:t>Amazon API Gateway and AWS Lambda</a:t>
            </a:r>
          </a:p>
        </p:txBody>
      </p:sp>
    </p:spTree>
    <p:extLst>
      <p:ext uri="{BB962C8B-B14F-4D97-AF65-F5344CB8AC3E}">
        <p14:creationId xmlns:p14="http://schemas.microsoft.com/office/powerpoint/2010/main" val="1438842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3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1433BD-BDD5-42C2-8B68-2045DFB59729}"/>
              </a:ext>
            </a:extLst>
          </p:cNvPr>
          <p:cNvSpPr txBox="1">
            <a:spLocks/>
          </p:cNvSpPr>
          <p:nvPr/>
        </p:nvSpPr>
        <p:spPr>
          <a:xfrm>
            <a:off x="742950" y="742951"/>
            <a:ext cx="3476625" cy="496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4800" b="1" i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FEF0CE-1E56-40D6-B5B5-17FF6D23F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975392"/>
            <a:ext cx="6553545" cy="491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464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C9934-58C6-4D75-9B6D-93E0FE8B8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/>
              <a:t>Let’s get started -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9735A67D-AC00-4B2D-AAD1-5501E0BDE5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363194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043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8D486-619A-4ABB-86FD-748B45F80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2DD5D-8528-4DB8-9599-1DEBEF044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Adapted from “Random Forest Simple Explanation,” by  </a:t>
            </a:r>
            <a:r>
              <a:rPr lang="en-US" dirty="0">
                <a:hlinkClick r:id="rId2"/>
              </a:rPr>
              <a:t>Will </a:t>
            </a:r>
            <a:r>
              <a:rPr lang="en-US" dirty="0" err="1">
                <a:hlinkClick r:id="rId2"/>
              </a:rPr>
              <a:t>Koehrsen</a:t>
            </a:r>
            <a:r>
              <a:rPr lang="en-US" dirty="0"/>
              <a:t>,  2017, retrieved from </a:t>
            </a:r>
            <a:r>
              <a:rPr lang="en-US" dirty="0">
                <a:hlinkClick r:id="rId3"/>
              </a:rPr>
              <a:t>https://medium.com/@williamkoehrsen/random-forest-simple-explanation-377895a60d2d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1594398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Scikit-Learn Decision Trees Explained - Towards Data Science">
            <a:extLst>
              <a:ext uri="{FF2B5EF4-FFF2-40B4-BE49-F238E27FC236}">
                <a16:creationId xmlns:a16="http://schemas.microsoft.com/office/drawing/2014/main" id="{474474C0-E354-4F68-8613-B18D17D6B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7331" y="2810979"/>
            <a:ext cx="3997645" cy="3460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34B800-5E8C-41DA-8951-744D49CC08F8}"/>
              </a:ext>
            </a:extLst>
          </p:cNvPr>
          <p:cNvSpPr txBox="1"/>
          <p:nvPr/>
        </p:nvSpPr>
        <p:spPr>
          <a:xfrm>
            <a:off x="605716" y="1420365"/>
            <a:ext cx="10414342" cy="12020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 decision tree is built top-down from a root node and involves partitioning the data into subsets that contain instances with similar values (homogenous).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Decision tree builds regression or classification models in the form of a tree structure. 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C0BB585-EC43-4872-9C35-62CE1A5E07FE}"/>
              </a:ext>
            </a:extLst>
          </p:cNvPr>
          <p:cNvSpPr txBox="1">
            <a:spLocks/>
          </p:cNvSpPr>
          <p:nvPr/>
        </p:nvSpPr>
        <p:spPr>
          <a:xfrm>
            <a:off x="767024" y="357929"/>
            <a:ext cx="4507340" cy="73754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>
                <a:solidFill>
                  <a:schemeClr val="tx2"/>
                </a:solidFill>
              </a:rPr>
              <a:t>Decision Trees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E4A7E9-29E7-40C0-ADCA-6632392A1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024" y="3467837"/>
            <a:ext cx="6377319" cy="2829349"/>
          </a:xfrm>
          <a:prstGeom prst="rect">
            <a:avLst/>
          </a:prstGeom>
        </p:spPr>
      </p:pic>
      <p:sp>
        <p:nvSpPr>
          <p:cNvPr id="8" name="Left Brace 7">
            <a:extLst>
              <a:ext uri="{FF2B5EF4-FFF2-40B4-BE49-F238E27FC236}">
                <a16:creationId xmlns:a16="http://schemas.microsoft.com/office/drawing/2014/main" id="{C2EC8529-352D-4B6E-BD3C-06319A1BABEE}"/>
              </a:ext>
            </a:extLst>
          </p:cNvPr>
          <p:cNvSpPr/>
          <p:nvPr/>
        </p:nvSpPr>
        <p:spPr>
          <a:xfrm rot="5400000">
            <a:off x="3165976" y="629185"/>
            <a:ext cx="371642" cy="5169545"/>
          </a:xfrm>
          <a:prstGeom prst="leftBrace">
            <a:avLst>
              <a:gd name="adj1" fmla="val 84039"/>
              <a:gd name="adj2" fmla="val 4918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D39F269B-6847-43DC-829D-98398FEECC59}"/>
              </a:ext>
            </a:extLst>
          </p:cNvPr>
          <p:cNvSpPr/>
          <p:nvPr/>
        </p:nvSpPr>
        <p:spPr>
          <a:xfrm rot="5400000">
            <a:off x="6335873" y="2680565"/>
            <a:ext cx="371643" cy="1048343"/>
          </a:xfrm>
          <a:prstGeom prst="leftBrace">
            <a:avLst>
              <a:gd name="adj1" fmla="val 84039"/>
              <a:gd name="adj2" fmla="val 4918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22A5B1-399D-472E-9860-274579C48EBB}"/>
              </a:ext>
            </a:extLst>
          </p:cNvPr>
          <p:cNvSpPr txBox="1"/>
          <p:nvPr/>
        </p:nvSpPr>
        <p:spPr>
          <a:xfrm>
            <a:off x="2883876" y="2601270"/>
            <a:ext cx="1322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Predictors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7A5B8B-5570-4EF5-8C4E-126F1B6CD87F}"/>
              </a:ext>
            </a:extLst>
          </p:cNvPr>
          <p:cNvSpPr txBox="1"/>
          <p:nvPr/>
        </p:nvSpPr>
        <p:spPr>
          <a:xfrm>
            <a:off x="6096000" y="2622445"/>
            <a:ext cx="894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Target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ED516E-AA3E-4539-86CD-AB5236E1849A}"/>
              </a:ext>
            </a:extLst>
          </p:cNvPr>
          <p:cNvCxnSpPr>
            <a:cxnSpLocks/>
          </p:cNvCxnSpPr>
          <p:nvPr/>
        </p:nvCxnSpPr>
        <p:spPr>
          <a:xfrm flipH="1">
            <a:off x="9977666" y="2601783"/>
            <a:ext cx="379729" cy="239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9B894B7-5099-4F32-9C00-ACA137A95C4A}"/>
              </a:ext>
            </a:extLst>
          </p:cNvPr>
          <p:cNvCxnSpPr>
            <a:cxnSpLocks/>
          </p:cNvCxnSpPr>
          <p:nvPr/>
        </p:nvCxnSpPr>
        <p:spPr>
          <a:xfrm flipH="1">
            <a:off x="10878819" y="4079784"/>
            <a:ext cx="167776" cy="162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37C42A1-F248-42F8-8A9A-9C0792AA8A96}"/>
              </a:ext>
            </a:extLst>
          </p:cNvPr>
          <p:cNvCxnSpPr>
            <a:cxnSpLocks/>
          </p:cNvCxnSpPr>
          <p:nvPr/>
        </p:nvCxnSpPr>
        <p:spPr>
          <a:xfrm flipH="1">
            <a:off x="11046595" y="5198758"/>
            <a:ext cx="213784" cy="221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5049423-47CC-4AE6-AF4F-A44E5D2EA05A}"/>
              </a:ext>
            </a:extLst>
          </p:cNvPr>
          <p:cNvSpPr txBox="1"/>
          <p:nvPr/>
        </p:nvSpPr>
        <p:spPr>
          <a:xfrm>
            <a:off x="10317898" y="2367352"/>
            <a:ext cx="120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Root Node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92C919-A1C6-4470-A5DC-994A4F623D6B}"/>
              </a:ext>
            </a:extLst>
          </p:cNvPr>
          <p:cNvSpPr txBox="1"/>
          <p:nvPr/>
        </p:nvSpPr>
        <p:spPr>
          <a:xfrm>
            <a:off x="10480358" y="3783207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Decision Node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2D6A15-6CE0-491B-9A79-7A42F9C3BB98}"/>
              </a:ext>
            </a:extLst>
          </p:cNvPr>
          <p:cNvSpPr txBox="1"/>
          <p:nvPr/>
        </p:nvSpPr>
        <p:spPr>
          <a:xfrm>
            <a:off x="10839330" y="4901890"/>
            <a:ext cx="1151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Leaf Node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759C289-BD16-45B5-AADD-DDFD71C2950E}"/>
              </a:ext>
            </a:extLst>
          </p:cNvPr>
          <p:cNvCxnSpPr>
            <a:cxnSpLocks/>
          </p:cNvCxnSpPr>
          <p:nvPr/>
        </p:nvCxnSpPr>
        <p:spPr>
          <a:xfrm flipH="1">
            <a:off x="10031927" y="3570950"/>
            <a:ext cx="295546" cy="213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47640E3-5998-46EB-9918-3126E1DE50B1}"/>
              </a:ext>
            </a:extLst>
          </p:cNvPr>
          <p:cNvSpPr txBox="1"/>
          <p:nvPr/>
        </p:nvSpPr>
        <p:spPr>
          <a:xfrm>
            <a:off x="10217250" y="3265285"/>
            <a:ext cx="848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Branch</a:t>
            </a:r>
          </a:p>
        </p:txBody>
      </p:sp>
    </p:spTree>
    <p:extLst>
      <p:ext uri="{BB962C8B-B14F-4D97-AF65-F5344CB8AC3E}">
        <p14:creationId xmlns:p14="http://schemas.microsoft.com/office/powerpoint/2010/main" val="3888139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F0F0021-F1F3-4C67-BE78-CACFB92B9B31}"/>
              </a:ext>
            </a:extLst>
          </p:cNvPr>
          <p:cNvSpPr txBox="1">
            <a:spLocks/>
          </p:cNvSpPr>
          <p:nvPr/>
        </p:nvSpPr>
        <p:spPr>
          <a:xfrm>
            <a:off x="321733" y="981091"/>
            <a:ext cx="4092951" cy="1624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6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Decision tree Learning Algorithm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59AB5C-2660-440C-B021-A805FDFB5868}"/>
              </a:ext>
            </a:extLst>
          </p:cNvPr>
          <p:cNvSpPr txBox="1"/>
          <p:nvPr/>
        </p:nvSpPr>
        <p:spPr>
          <a:xfrm>
            <a:off x="321733" y="2834809"/>
            <a:ext cx="4092951" cy="30420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 Choose an attribute from your     dataset.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 Calculate the significance  of attribute in splitting the data.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 Split data based on the value of the best attribute.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 Go to step 1.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D6C6066-D488-4B0A-9FC7-74B2F26B5B0B}"/>
              </a:ext>
            </a:extLst>
          </p:cNvPr>
          <p:cNvSpPr/>
          <p:nvPr/>
        </p:nvSpPr>
        <p:spPr>
          <a:xfrm>
            <a:off x="3116823" y="5801708"/>
            <a:ext cx="56346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Data : Student Admissions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E0A0CF-ED3E-4216-B3C8-EC35FD58C027}"/>
              </a:ext>
            </a:extLst>
          </p:cNvPr>
          <p:cNvGrpSpPr/>
          <p:nvPr/>
        </p:nvGrpSpPr>
        <p:grpSpPr>
          <a:xfrm>
            <a:off x="600661" y="1996754"/>
            <a:ext cx="10758641" cy="3435622"/>
            <a:chOff x="502187" y="1505244"/>
            <a:chExt cx="10758641" cy="3435622"/>
          </a:xfrm>
        </p:grpSpPr>
        <p:pic>
          <p:nvPicPr>
            <p:cNvPr id="8194" name="Picture 2">
              <a:extLst>
                <a:ext uri="{FF2B5EF4-FFF2-40B4-BE49-F238E27FC236}">
                  <a16:creationId xmlns:a16="http://schemas.microsoft.com/office/drawing/2014/main" id="{BEE316C9-BA06-409C-B08F-3EB575A56E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187" y="1505244"/>
              <a:ext cx="5106573" cy="34043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CDC034C-70FC-4769-AE83-E9881F4FA781}"/>
                </a:ext>
              </a:extLst>
            </p:cNvPr>
            <p:cNvCxnSpPr>
              <a:cxnSpLocks/>
            </p:cNvCxnSpPr>
            <p:nvPr/>
          </p:nvCxnSpPr>
          <p:spPr>
            <a:xfrm>
              <a:off x="672373" y="3256770"/>
              <a:ext cx="4518607" cy="0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DC4817B3-9E69-4D34-B277-E93630B4AD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8540" y="1572674"/>
              <a:ext cx="5052288" cy="33681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0074344-42B1-43AB-8725-EB68D8763279}"/>
                </a:ext>
              </a:extLst>
            </p:cNvPr>
            <p:cNvCxnSpPr>
              <a:cxnSpLocks/>
            </p:cNvCxnSpPr>
            <p:nvPr/>
          </p:nvCxnSpPr>
          <p:spPr>
            <a:xfrm>
              <a:off x="8557993" y="1842968"/>
              <a:ext cx="0" cy="2968283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97A4E16-13DC-4895-A5BA-F2BF249B9ECC}"/>
              </a:ext>
            </a:extLst>
          </p:cNvPr>
          <p:cNvSpPr txBox="1"/>
          <p:nvPr/>
        </p:nvSpPr>
        <p:spPr>
          <a:xfrm>
            <a:off x="8505624" y="54323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FB6ADC4-870E-456D-9DF2-4C76AE316BBE}"/>
              </a:ext>
            </a:extLst>
          </p:cNvPr>
          <p:cNvSpPr txBox="1">
            <a:spLocks/>
          </p:cNvSpPr>
          <p:nvPr/>
        </p:nvSpPr>
        <p:spPr>
          <a:xfrm>
            <a:off x="600661" y="458210"/>
            <a:ext cx="4280828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>
                <a:solidFill>
                  <a:schemeClr val="tx2"/>
                </a:solidFill>
              </a:rPr>
              <a:t>Decision Tree</a:t>
            </a:r>
          </a:p>
        </p:txBody>
      </p:sp>
      <p:sp>
        <p:nvSpPr>
          <p:cNvPr id="15" name="Speech Bubble: Oval 14">
            <a:extLst>
              <a:ext uri="{FF2B5EF4-FFF2-40B4-BE49-F238E27FC236}">
                <a16:creationId xmlns:a16="http://schemas.microsoft.com/office/drawing/2014/main" id="{7600011D-0236-4375-99C3-779A4A20E986}"/>
              </a:ext>
            </a:extLst>
          </p:cNvPr>
          <p:cNvSpPr/>
          <p:nvPr/>
        </p:nvSpPr>
        <p:spPr>
          <a:xfrm>
            <a:off x="8656467" y="184095"/>
            <a:ext cx="3085714" cy="1510757"/>
          </a:xfrm>
          <a:prstGeom prst="wedgeEllipseCallout">
            <a:avLst>
              <a:gd name="adj1" fmla="val -47275"/>
              <a:gd name="adj2" fmla="val 885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The first best split divides data into  two heterogenous groups which are homogenous in themselves.</a:t>
            </a:r>
          </a:p>
        </p:txBody>
      </p:sp>
    </p:spTree>
    <p:extLst>
      <p:ext uri="{BB962C8B-B14F-4D97-AF65-F5344CB8AC3E}">
        <p14:creationId xmlns:p14="http://schemas.microsoft.com/office/powerpoint/2010/main" val="1916152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F0F0021-F1F3-4C67-BE78-CACFB92B9B31}"/>
              </a:ext>
            </a:extLst>
          </p:cNvPr>
          <p:cNvSpPr txBox="1">
            <a:spLocks/>
          </p:cNvSpPr>
          <p:nvPr/>
        </p:nvSpPr>
        <p:spPr>
          <a:xfrm>
            <a:off x="321733" y="981091"/>
            <a:ext cx="4092951" cy="1624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6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Decision tree Learning Algorithm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59AB5C-2660-440C-B021-A805FDFB5868}"/>
              </a:ext>
            </a:extLst>
          </p:cNvPr>
          <p:cNvSpPr txBox="1"/>
          <p:nvPr/>
        </p:nvSpPr>
        <p:spPr>
          <a:xfrm>
            <a:off x="321733" y="2834809"/>
            <a:ext cx="4092951" cy="30420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 Choose an attribute from your     dataset.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 Calculate the significance  of attribute in splitting the data.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 Split data based on the value of the best attribute.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 Go to step 1.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D6C6066-D488-4B0A-9FC7-74B2F26B5B0B}"/>
              </a:ext>
            </a:extLst>
          </p:cNvPr>
          <p:cNvSpPr/>
          <p:nvPr/>
        </p:nvSpPr>
        <p:spPr>
          <a:xfrm>
            <a:off x="728606" y="260319"/>
            <a:ext cx="1073479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Decision Tree : Student Admissions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4E2E28-EADC-4EAD-9FE7-9AFB7ED75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0558" y="1637356"/>
            <a:ext cx="5822333" cy="4960325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A47581FC-A95A-4C0B-8F51-E2F17084B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12" y="2120454"/>
            <a:ext cx="5052288" cy="336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590868-5DF3-45F8-BBE5-0A9FD839C3CC}"/>
              </a:ext>
            </a:extLst>
          </p:cNvPr>
          <p:cNvCxnSpPr>
            <a:cxnSpLocks/>
          </p:cNvCxnSpPr>
          <p:nvPr/>
        </p:nvCxnSpPr>
        <p:spPr>
          <a:xfrm>
            <a:off x="2710065" y="2390748"/>
            <a:ext cx="0" cy="2968283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ED50CD9-A4E0-4D62-A29C-BB47138206C8}"/>
              </a:ext>
            </a:extLst>
          </p:cNvPr>
          <p:cNvSpPr txBox="1"/>
          <p:nvPr/>
        </p:nvSpPr>
        <p:spPr>
          <a:xfrm>
            <a:off x="2585070" y="54981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A6E073-6BA1-4692-ABCA-4E688CCCFEAD}"/>
              </a:ext>
            </a:extLst>
          </p:cNvPr>
          <p:cNvSpPr txBox="1"/>
          <p:nvPr/>
        </p:nvSpPr>
        <p:spPr>
          <a:xfrm>
            <a:off x="182465" y="44828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15A93D-DE10-4F75-8F48-248AA93B5933}"/>
              </a:ext>
            </a:extLst>
          </p:cNvPr>
          <p:cNvSpPr txBox="1"/>
          <p:nvPr/>
        </p:nvSpPr>
        <p:spPr>
          <a:xfrm>
            <a:off x="209769" y="2956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737733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F0F0021-F1F3-4C67-BE78-CACFB92B9B31}"/>
              </a:ext>
            </a:extLst>
          </p:cNvPr>
          <p:cNvSpPr txBox="1">
            <a:spLocks/>
          </p:cNvSpPr>
          <p:nvPr/>
        </p:nvSpPr>
        <p:spPr>
          <a:xfrm>
            <a:off x="321733" y="981091"/>
            <a:ext cx="4092951" cy="1624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6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Decision tree Learning Algorithm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59AB5C-2660-440C-B021-A805FDFB5868}"/>
              </a:ext>
            </a:extLst>
          </p:cNvPr>
          <p:cNvSpPr txBox="1"/>
          <p:nvPr/>
        </p:nvSpPr>
        <p:spPr>
          <a:xfrm>
            <a:off x="321733" y="2834809"/>
            <a:ext cx="4092951" cy="30420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 Choose an attribute from your     dataset.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 Calculate the significance  of attribute in splitting the data.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 Split data based on the value of the best attribute.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 Go to step 1.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D6C6066-D488-4B0A-9FC7-74B2F26B5B0B}"/>
              </a:ext>
            </a:extLst>
          </p:cNvPr>
          <p:cNvSpPr/>
          <p:nvPr/>
        </p:nvSpPr>
        <p:spPr>
          <a:xfrm>
            <a:off x="728606" y="260319"/>
            <a:ext cx="1073479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Decision Tree : Student Admissions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1F78A9-DCE2-4DF2-B76E-301DC3BFA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1" y="1409700"/>
            <a:ext cx="12068175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923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C59AB5C-2660-440C-B021-A805FDFB5868}"/>
              </a:ext>
            </a:extLst>
          </p:cNvPr>
          <p:cNvSpPr txBox="1"/>
          <p:nvPr/>
        </p:nvSpPr>
        <p:spPr>
          <a:xfrm>
            <a:off x="407050" y="1514415"/>
            <a:ext cx="7780803" cy="30420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 Measure of randomness or uncertainty.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E14954-8BD8-486C-A511-3058BFC18F79}"/>
              </a:ext>
            </a:extLst>
          </p:cNvPr>
          <p:cNvSpPr/>
          <p:nvPr/>
        </p:nvSpPr>
        <p:spPr>
          <a:xfrm>
            <a:off x="653919" y="240182"/>
            <a:ext cx="254845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Entropy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8CA483-61D2-48F5-BEF7-58F6A6893FC4}"/>
              </a:ext>
            </a:extLst>
          </p:cNvPr>
          <p:cNvSpPr txBox="1"/>
          <p:nvPr/>
        </p:nvSpPr>
        <p:spPr>
          <a:xfrm>
            <a:off x="653919" y="2992338"/>
            <a:ext cx="6900432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Entropy =  -p(A)log(p(A)) - p(B)log(p(B))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22E568-C5B0-4542-8E8D-0B9B0DB7F57D}"/>
              </a:ext>
            </a:extLst>
          </p:cNvPr>
          <p:cNvSpPr/>
          <p:nvPr/>
        </p:nvSpPr>
        <p:spPr>
          <a:xfrm>
            <a:off x="407050" y="3971738"/>
            <a:ext cx="7429108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 Lower the </a:t>
            </a:r>
            <a:r>
              <a:rPr lang="en-US" sz="3600" b="1" dirty="0"/>
              <a:t>Entropy</a:t>
            </a:r>
            <a:r>
              <a:rPr lang="en-US" sz="3600" dirty="0"/>
              <a:t>, the less uniform the distribution, the purer the node.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9B3AACB-902D-48B8-A1C6-0732C92AD793}"/>
              </a:ext>
            </a:extLst>
          </p:cNvPr>
          <p:cNvGrpSpPr/>
          <p:nvPr/>
        </p:nvGrpSpPr>
        <p:grpSpPr>
          <a:xfrm>
            <a:off x="7763340" y="1514415"/>
            <a:ext cx="4216123" cy="4830114"/>
            <a:chOff x="7763340" y="1514415"/>
            <a:chExt cx="4216123" cy="4830114"/>
          </a:xfrm>
        </p:grpSpPr>
        <p:sp>
          <p:nvSpPr>
            <p:cNvPr id="18" name="Flowchart: Alternate Process 17">
              <a:extLst>
                <a:ext uri="{FF2B5EF4-FFF2-40B4-BE49-F238E27FC236}">
                  <a16:creationId xmlns:a16="http://schemas.microsoft.com/office/drawing/2014/main" id="{A1E0585A-ED39-4B91-B776-E4310183842E}"/>
                </a:ext>
              </a:extLst>
            </p:cNvPr>
            <p:cNvSpPr/>
            <p:nvPr/>
          </p:nvSpPr>
          <p:spPr>
            <a:xfrm>
              <a:off x="7763340" y="1514415"/>
              <a:ext cx="2038497" cy="4830114"/>
            </a:xfrm>
            <a:prstGeom prst="flowChartAlternate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396EA91-FE55-42E5-968B-CF5B5ED33790}"/>
                </a:ext>
              </a:extLst>
            </p:cNvPr>
            <p:cNvSpPr/>
            <p:nvPr/>
          </p:nvSpPr>
          <p:spPr>
            <a:xfrm>
              <a:off x="8051296" y="1776404"/>
              <a:ext cx="1462584" cy="10550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 No</a:t>
              </a:r>
            </a:p>
            <a:p>
              <a:pPr algn="ctr"/>
              <a:r>
                <a:rPr lang="en-US" dirty="0"/>
                <a:t>9 Yes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A46D93E-5199-49BA-A3FE-B58C7A656AB8}"/>
                </a:ext>
              </a:extLst>
            </p:cNvPr>
            <p:cNvSpPr/>
            <p:nvPr/>
          </p:nvSpPr>
          <p:spPr>
            <a:xfrm>
              <a:off x="8071254" y="4148547"/>
              <a:ext cx="1462584" cy="10550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 No</a:t>
              </a:r>
            </a:p>
            <a:p>
              <a:pPr algn="ctr"/>
              <a:r>
                <a:rPr lang="en-US" dirty="0"/>
                <a:t>10 Yes</a:t>
              </a:r>
            </a:p>
          </p:txBody>
        </p:sp>
        <p:sp>
          <p:nvSpPr>
            <p:cNvPr id="19" name="Flowchart: Alternate Process 18">
              <a:extLst>
                <a:ext uri="{FF2B5EF4-FFF2-40B4-BE49-F238E27FC236}">
                  <a16:creationId xmlns:a16="http://schemas.microsoft.com/office/drawing/2014/main" id="{A86B291C-3B48-4410-8648-7E0D347DFA0E}"/>
                </a:ext>
              </a:extLst>
            </p:cNvPr>
            <p:cNvSpPr/>
            <p:nvPr/>
          </p:nvSpPr>
          <p:spPr>
            <a:xfrm>
              <a:off x="10057082" y="1514415"/>
              <a:ext cx="1922381" cy="4830114"/>
            </a:xfrm>
            <a:prstGeom prst="flowChartAlternate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1A62EFE-5A26-4A1A-8A05-FC29DE3F2739}"/>
                </a:ext>
              </a:extLst>
            </p:cNvPr>
            <p:cNvSpPr/>
            <p:nvPr/>
          </p:nvSpPr>
          <p:spPr>
            <a:xfrm>
              <a:off x="10282383" y="1776404"/>
              <a:ext cx="1462584" cy="10550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r>
                <a:rPr lang="en-US" dirty="0"/>
                <a:t>4 No</a:t>
              </a:r>
            </a:p>
            <a:p>
              <a:pPr algn="ctr"/>
              <a:r>
                <a:rPr lang="en-US" dirty="0"/>
                <a:t>6 Yes</a:t>
              </a:r>
            </a:p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D208E67-3027-4656-A5D9-C9136E571E6D}"/>
                </a:ext>
              </a:extLst>
            </p:cNvPr>
            <p:cNvSpPr/>
            <p:nvPr/>
          </p:nvSpPr>
          <p:spPr>
            <a:xfrm>
              <a:off x="10282383" y="4148547"/>
              <a:ext cx="1462584" cy="10550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 No</a:t>
              </a:r>
            </a:p>
            <a:p>
              <a:pPr algn="ctr"/>
              <a:r>
                <a:rPr lang="en-US" dirty="0"/>
                <a:t>5 Yes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99B4967-309C-4EBC-8C63-9B896119D6EC}"/>
                </a:ext>
              </a:extLst>
            </p:cNvPr>
            <p:cNvSpPr txBox="1"/>
            <p:nvPr/>
          </p:nvSpPr>
          <p:spPr>
            <a:xfrm>
              <a:off x="8028126" y="2992338"/>
              <a:ext cx="1548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Entropy is Low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40591D0-F0C4-4214-9832-AAF7C310B9D7}"/>
                </a:ext>
              </a:extLst>
            </p:cNvPr>
            <p:cNvSpPr txBox="1"/>
            <p:nvPr/>
          </p:nvSpPr>
          <p:spPr>
            <a:xfrm>
              <a:off x="8187853" y="5404744"/>
              <a:ext cx="12548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Entropy = 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753FA7B-5F7C-46A7-BE10-48B2CD16ADF8}"/>
                </a:ext>
              </a:extLst>
            </p:cNvPr>
            <p:cNvSpPr txBox="1"/>
            <p:nvPr/>
          </p:nvSpPr>
          <p:spPr>
            <a:xfrm>
              <a:off x="10386227" y="5404744"/>
              <a:ext cx="12548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Entropy = 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BE9AA7B-B083-455D-8BD6-53028441AC78}"/>
                </a:ext>
              </a:extLst>
            </p:cNvPr>
            <p:cNvSpPr txBox="1"/>
            <p:nvPr/>
          </p:nvSpPr>
          <p:spPr>
            <a:xfrm>
              <a:off x="10282383" y="3007642"/>
              <a:ext cx="1570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Entropy is high</a:t>
              </a:r>
            </a:p>
          </p:txBody>
        </p:sp>
        <p:pic>
          <p:nvPicPr>
            <p:cNvPr id="21" name="Graphic 20" descr="Checkmark">
              <a:extLst>
                <a:ext uri="{FF2B5EF4-FFF2-40B4-BE49-F238E27FC236}">
                  <a16:creationId xmlns:a16="http://schemas.microsoft.com/office/drawing/2014/main" id="{C1131F20-0704-46B6-A411-5449EE9961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637741" y="3329587"/>
              <a:ext cx="329609" cy="385880"/>
            </a:xfrm>
            <a:prstGeom prst="rect">
              <a:avLst/>
            </a:prstGeom>
          </p:spPr>
        </p:pic>
        <p:pic>
          <p:nvPicPr>
            <p:cNvPr id="23" name="Graphic 22" descr="Checkmark">
              <a:extLst>
                <a:ext uri="{FF2B5EF4-FFF2-40B4-BE49-F238E27FC236}">
                  <a16:creationId xmlns:a16="http://schemas.microsoft.com/office/drawing/2014/main" id="{FDDF3314-C831-4117-A5B0-6DD573EEC4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617783" y="5774076"/>
              <a:ext cx="329609" cy="385880"/>
            </a:xfrm>
            <a:prstGeom prst="rect">
              <a:avLst/>
            </a:prstGeom>
          </p:spPr>
        </p:pic>
        <p:pic>
          <p:nvPicPr>
            <p:cNvPr id="25" name="Graphic 24" descr="Close">
              <a:extLst>
                <a:ext uri="{FF2B5EF4-FFF2-40B4-BE49-F238E27FC236}">
                  <a16:creationId xmlns:a16="http://schemas.microsoft.com/office/drawing/2014/main" id="{F3EA4E7A-0979-40B2-B6CC-0739D20785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803061" y="3361670"/>
              <a:ext cx="421225" cy="421225"/>
            </a:xfrm>
            <a:prstGeom prst="rect">
              <a:avLst/>
            </a:prstGeom>
          </p:spPr>
        </p:pic>
        <p:pic>
          <p:nvPicPr>
            <p:cNvPr id="26" name="Graphic 25" descr="Close">
              <a:extLst>
                <a:ext uri="{FF2B5EF4-FFF2-40B4-BE49-F238E27FC236}">
                  <a16:creationId xmlns:a16="http://schemas.microsoft.com/office/drawing/2014/main" id="{7F16F120-2EF2-46B9-928D-49CDD56BD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803060" y="5738731"/>
              <a:ext cx="421225" cy="421225"/>
            </a:xfrm>
            <a:prstGeom prst="rect">
              <a:avLst/>
            </a:prstGeom>
          </p:spPr>
        </p:pic>
        <p:sp>
          <p:nvSpPr>
            <p:cNvPr id="27" name="Arrow: Down 26">
              <a:extLst>
                <a:ext uri="{FF2B5EF4-FFF2-40B4-BE49-F238E27FC236}">
                  <a16:creationId xmlns:a16="http://schemas.microsoft.com/office/drawing/2014/main" id="{73622401-1697-47D1-9832-DFD627CCFC4C}"/>
                </a:ext>
              </a:extLst>
            </p:cNvPr>
            <p:cNvSpPr/>
            <p:nvPr/>
          </p:nvSpPr>
          <p:spPr>
            <a:xfrm>
              <a:off x="9464534" y="2644726"/>
              <a:ext cx="145793" cy="369332"/>
            </a:xfrm>
            <a:prstGeom prst="downArrow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8" name="Arrow: Down 27">
              <a:extLst>
                <a:ext uri="{FF2B5EF4-FFF2-40B4-BE49-F238E27FC236}">
                  <a16:creationId xmlns:a16="http://schemas.microsoft.com/office/drawing/2014/main" id="{F80CCAD7-D8A2-4963-8886-5DD69130BBA1}"/>
                </a:ext>
              </a:extLst>
            </p:cNvPr>
            <p:cNvSpPr/>
            <p:nvPr/>
          </p:nvSpPr>
          <p:spPr>
            <a:xfrm rot="10800000" flipH="1">
              <a:off x="11714610" y="2601721"/>
              <a:ext cx="145793" cy="369332"/>
            </a:xfrm>
            <a:prstGeom prst="downArrow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93787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32E5B0-4D51-4D21-BAC9-CD170506DBCF}"/>
              </a:ext>
            </a:extLst>
          </p:cNvPr>
          <p:cNvSpPr/>
          <p:nvPr/>
        </p:nvSpPr>
        <p:spPr>
          <a:xfrm>
            <a:off x="779040" y="270813"/>
            <a:ext cx="429636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Information Gain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41DD3-D998-40EF-AD4C-551F8E80FB02}"/>
              </a:ext>
            </a:extLst>
          </p:cNvPr>
          <p:cNvSpPr txBox="1"/>
          <p:nvPr/>
        </p:nvSpPr>
        <p:spPr>
          <a:xfrm>
            <a:off x="521662" y="1364415"/>
            <a:ext cx="10748630" cy="30420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 </a:t>
            </a:r>
            <a:r>
              <a:rPr lang="en-US" sz="3200" b="1" dirty="0"/>
              <a:t>Information Gain</a:t>
            </a:r>
            <a:r>
              <a:rPr lang="en-US" sz="3200" dirty="0"/>
              <a:t> is the information that can increase the level of certainty after splitting.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F54AC5C-BDD7-4B1B-82A0-0C830A7C5528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5962121" y="4135226"/>
            <a:ext cx="0" cy="256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row: Down 34">
            <a:extLst>
              <a:ext uri="{FF2B5EF4-FFF2-40B4-BE49-F238E27FC236}">
                <a16:creationId xmlns:a16="http://schemas.microsoft.com/office/drawing/2014/main" id="{BD1F0CCA-5C77-4A16-8F59-476E25A25074}"/>
              </a:ext>
            </a:extLst>
          </p:cNvPr>
          <p:cNvSpPr/>
          <p:nvPr/>
        </p:nvSpPr>
        <p:spPr>
          <a:xfrm>
            <a:off x="3567730" y="3730126"/>
            <a:ext cx="191053" cy="4616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8976202-FE5F-43CD-91D3-7391944E3FB7}"/>
              </a:ext>
            </a:extLst>
          </p:cNvPr>
          <p:cNvGrpSpPr/>
          <p:nvPr/>
        </p:nvGrpSpPr>
        <p:grpSpPr>
          <a:xfrm>
            <a:off x="1068467" y="2447362"/>
            <a:ext cx="9655020" cy="3866014"/>
            <a:chOff x="921708" y="2910674"/>
            <a:chExt cx="9655020" cy="386601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86BAE13-B7C3-49A7-A88F-B6F5A1B48139}"/>
                </a:ext>
              </a:extLst>
            </p:cNvPr>
            <p:cNvSpPr txBox="1"/>
            <p:nvPr/>
          </p:nvSpPr>
          <p:spPr>
            <a:xfrm>
              <a:off x="921708" y="2910674"/>
              <a:ext cx="95129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C00000"/>
                  </a:solidFill>
                </a:rPr>
                <a:t>Information Gain = (Entropy before Split) – (weighted entropy  after split)</a:t>
              </a:r>
            </a:p>
          </p:txBody>
        </p:sp>
        <p:sp>
          <p:nvSpPr>
            <p:cNvPr id="6" name="Flowchart: Preparation 5">
              <a:extLst>
                <a:ext uri="{FF2B5EF4-FFF2-40B4-BE49-F238E27FC236}">
                  <a16:creationId xmlns:a16="http://schemas.microsoft.com/office/drawing/2014/main" id="{8810F760-53DB-4F63-86E1-DAFEBAE6061E}"/>
                </a:ext>
              </a:extLst>
            </p:cNvPr>
            <p:cNvSpPr/>
            <p:nvPr/>
          </p:nvSpPr>
          <p:spPr>
            <a:xfrm>
              <a:off x="4002189" y="5746480"/>
              <a:ext cx="1474478" cy="601876"/>
            </a:xfrm>
            <a:prstGeom prst="flowChartPreparation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Preparation 6">
              <a:extLst>
                <a:ext uri="{FF2B5EF4-FFF2-40B4-BE49-F238E27FC236}">
                  <a16:creationId xmlns:a16="http://schemas.microsoft.com/office/drawing/2014/main" id="{3913602E-E893-4697-AB13-9AB0AD229E70}"/>
                </a:ext>
              </a:extLst>
            </p:cNvPr>
            <p:cNvSpPr/>
            <p:nvPr/>
          </p:nvSpPr>
          <p:spPr>
            <a:xfrm>
              <a:off x="6140362" y="5800645"/>
              <a:ext cx="1474478" cy="601876"/>
            </a:xfrm>
            <a:prstGeom prst="flowChartPreparation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Preparation 7">
              <a:extLst>
                <a:ext uri="{FF2B5EF4-FFF2-40B4-BE49-F238E27FC236}">
                  <a16:creationId xmlns:a16="http://schemas.microsoft.com/office/drawing/2014/main" id="{BBCF5A0A-C0F5-42E7-A9B2-EC8428AFD878}"/>
                </a:ext>
              </a:extLst>
            </p:cNvPr>
            <p:cNvSpPr/>
            <p:nvPr/>
          </p:nvSpPr>
          <p:spPr>
            <a:xfrm>
              <a:off x="5129685" y="3987769"/>
              <a:ext cx="1371354" cy="610769"/>
            </a:xfrm>
            <a:prstGeom prst="flowChartPreparation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Alternate Process 8">
              <a:extLst>
                <a:ext uri="{FF2B5EF4-FFF2-40B4-BE49-F238E27FC236}">
                  <a16:creationId xmlns:a16="http://schemas.microsoft.com/office/drawing/2014/main" id="{C1D64A36-DE6B-496B-BFE2-3D39191710A7}"/>
                </a:ext>
              </a:extLst>
            </p:cNvPr>
            <p:cNvSpPr/>
            <p:nvPr/>
          </p:nvSpPr>
          <p:spPr>
            <a:xfrm>
              <a:off x="5129685" y="4854581"/>
              <a:ext cx="1371354" cy="470947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Cholesterol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392A3C0-1948-4F43-857E-CF36D9745287}"/>
                </a:ext>
              </a:extLst>
            </p:cNvPr>
            <p:cNvCxnSpPr>
              <a:cxnSpLocks/>
              <a:stCxn id="9" idx="2"/>
              <a:endCxn id="6" idx="0"/>
            </p:cNvCxnSpPr>
            <p:nvPr/>
          </p:nvCxnSpPr>
          <p:spPr>
            <a:xfrm flipH="1">
              <a:off x="4739428" y="5325528"/>
              <a:ext cx="1075934" cy="4209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2FC4D56-5EE9-4A84-8DDA-2AC1D5EA45A5}"/>
                </a:ext>
              </a:extLst>
            </p:cNvPr>
            <p:cNvCxnSpPr>
              <a:cxnSpLocks/>
              <a:stCxn id="9" idx="2"/>
              <a:endCxn id="7" idx="0"/>
            </p:cNvCxnSpPr>
            <p:nvPr/>
          </p:nvCxnSpPr>
          <p:spPr>
            <a:xfrm>
              <a:off x="5815362" y="5325528"/>
              <a:ext cx="1062239" cy="4751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AC7877F-93B7-47EC-85F0-C4AA9C449B32}"/>
                </a:ext>
              </a:extLst>
            </p:cNvPr>
            <p:cNvSpPr/>
            <p:nvPr/>
          </p:nvSpPr>
          <p:spPr>
            <a:xfrm>
              <a:off x="4879949" y="3516822"/>
              <a:ext cx="240390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Entropy before Split</a:t>
              </a:r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1BFE9FE-75B8-4788-912D-3C73F4AEDF0A}"/>
                </a:ext>
              </a:extLst>
            </p:cNvPr>
            <p:cNvSpPr txBox="1"/>
            <p:nvPr/>
          </p:nvSpPr>
          <p:spPr>
            <a:xfrm>
              <a:off x="4072531" y="5247707"/>
              <a:ext cx="896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Normal 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38F28BE-E213-4EFE-9EC3-23BF73544A51}"/>
                </a:ext>
              </a:extLst>
            </p:cNvPr>
            <p:cNvSpPr txBox="1"/>
            <p:nvPr/>
          </p:nvSpPr>
          <p:spPr>
            <a:xfrm>
              <a:off x="6877724" y="5262232"/>
              <a:ext cx="8529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High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3570610-1510-4627-B2C4-DD51769F8379}"/>
                </a:ext>
              </a:extLst>
            </p:cNvPr>
            <p:cNvSpPr txBox="1"/>
            <p:nvPr/>
          </p:nvSpPr>
          <p:spPr>
            <a:xfrm>
              <a:off x="6442295" y="3909758"/>
              <a:ext cx="10553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E = 0.940 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6128308-E3CD-480B-919E-714D7984436D}"/>
                </a:ext>
              </a:extLst>
            </p:cNvPr>
            <p:cNvSpPr txBox="1"/>
            <p:nvPr/>
          </p:nvSpPr>
          <p:spPr>
            <a:xfrm>
              <a:off x="4207542" y="6344029"/>
              <a:ext cx="10553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E = 0.82 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B853374-8230-476E-9E88-3A795449A1F8}"/>
                </a:ext>
              </a:extLst>
            </p:cNvPr>
            <p:cNvSpPr txBox="1"/>
            <p:nvPr/>
          </p:nvSpPr>
          <p:spPr>
            <a:xfrm>
              <a:off x="6666527" y="6389462"/>
              <a:ext cx="8310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E = 1 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DF3A0B2-CD07-49A5-BBC9-4B20AE92F8DE}"/>
                </a:ext>
              </a:extLst>
            </p:cNvPr>
            <p:cNvSpPr/>
            <p:nvPr/>
          </p:nvSpPr>
          <p:spPr>
            <a:xfrm>
              <a:off x="1167795" y="6331682"/>
              <a:ext cx="290736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Weighted Entropy after split</a:t>
              </a:r>
              <a:endParaRPr lang="en-U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B25AA1D-8C6C-4716-BF78-F55E15A37081}"/>
                </a:ext>
              </a:extLst>
            </p:cNvPr>
            <p:cNvSpPr/>
            <p:nvPr/>
          </p:nvSpPr>
          <p:spPr>
            <a:xfrm>
              <a:off x="7669362" y="6407356"/>
              <a:ext cx="290736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Weighted Entropy after split</a:t>
              </a:r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1AD0FC2-2E6F-49C2-AA83-5F9CCD2B5D10}"/>
                </a:ext>
              </a:extLst>
            </p:cNvPr>
            <p:cNvSpPr txBox="1"/>
            <p:nvPr/>
          </p:nvSpPr>
          <p:spPr>
            <a:xfrm>
              <a:off x="1529722" y="4317860"/>
              <a:ext cx="20434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Weighted Entropy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70ABE12-4B0A-437D-B922-39F7BFCE882F}"/>
                </a:ext>
              </a:extLst>
            </p:cNvPr>
            <p:cNvSpPr txBox="1"/>
            <p:nvPr/>
          </p:nvSpPr>
          <p:spPr>
            <a:xfrm>
              <a:off x="1527162" y="4903002"/>
              <a:ext cx="1857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Information Gain</a:t>
              </a:r>
            </a:p>
          </p:txBody>
        </p:sp>
        <p:sp>
          <p:nvSpPr>
            <p:cNvPr id="36" name="Arrow: Down 35">
              <a:extLst>
                <a:ext uri="{FF2B5EF4-FFF2-40B4-BE49-F238E27FC236}">
                  <a16:creationId xmlns:a16="http://schemas.microsoft.com/office/drawing/2014/main" id="{6554DB90-B638-4A99-A627-1FD920ECD6B5}"/>
                </a:ext>
              </a:extLst>
            </p:cNvPr>
            <p:cNvSpPr/>
            <p:nvPr/>
          </p:nvSpPr>
          <p:spPr>
            <a:xfrm rot="10800000">
              <a:off x="3406439" y="4890370"/>
              <a:ext cx="191053" cy="46166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1816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F0F0021-F1F3-4C67-BE78-CACFB92B9B31}"/>
              </a:ext>
            </a:extLst>
          </p:cNvPr>
          <p:cNvSpPr txBox="1">
            <a:spLocks/>
          </p:cNvSpPr>
          <p:nvPr/>
        </p:nvSpPr>
        <p:spPr>
          <a:xfrm>
            <a:off x="594360" y="637125"/>
            <a:ext cx="3802276" cy="5256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8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Decision tree Learning Algorithm</a:t>
            </a:r>
          </a:p>
        </p:txBody>
      </p:sp>
      <p:graphicFrame>
        <p:nvGraphicFramePr>
          <p:cNvPr id="34" name="TextBox 5">
            <a:extLst>
              <a:ext uri="{FF2B5EF4-FFF2-40B4-BE49-F238E27FC236}">
                <a16:creationId xmlns:a16="http://schemas.microsoft.com/office/drawing/2014/main" id="{3889883C-969A-43C3-B25E-EA6B5978FB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4541731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4106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831</Words>
  <Application>Microsoft Office PowerPoint</Application>
  <PresentationFormat>Widescreen</PresentationFormat>
  <Paragraphs>134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medium-content-sans-serif-font</vt:lpstr>
      <vt:lpstr>Wingdings</vt:lpstr>
      <vt:lpstr>Office Theme</vt:lpstr>
      <vt:lpstr>Random Forest &amp; XG Boost</vt:lpstr>
      <vt:lpstr>Let’s get started -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Forest &amp; XG Boost</dc:title>
  <dc:creator>sriramya kannepalli</dc:creator>
  <cp:lastModifiedBy>sriramya kannepalli</cp:lastModifiedBy>
  <cp:revision>1</cp:revision>
  <dcterms:created xsi:type="dcterms:W3CDTF">2020-04-20T15:25:52Z</dcterms:created>
  <dcterms:modified xsi:type="dcterms:W3CDTF">2020-04-21T13:05:44Z</dcterms:modified>
</cp:coreProperties>
</file>