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70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19" Type="http://schemas.microsoft.com/office/2016/11/relationships/changesInfo" Target="changesInfos/changesInfo1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45887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72184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22646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63175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IN" b="1" i="0" u="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27544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b="1" dirty="0"/>
          </a:p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43037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32425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99445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b="1" dirty="0"/>
          </a:p>
          <a:p>
            <a:endParaRPr lang="en-IN" b="1" dirty="0"/>
          </a:p>
          <a:p>
            <a:endParaRPr lang="en-IN" b="1" dirty="0"/>
          </a:p>
          <a:p>
            <a:endParaRPr lang="en-IN" b="1" dirty="0"/>
          </a:p>
          <a:p>
            <a:endParaRPr lang="en-IN" b="1" dirty="0"/>
          </a:p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21532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 /><Relationship Id="rId2" Type="http://schemas.openxmlformats.org/officeDocument/2006/relationships/notesSlide" Target="../notesSlides/notesSlide9.xml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 /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 /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2.png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 /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1.png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 /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1.png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 /><Relationship Id="rId2" Type="http://schemas.openxmlformats.org/officeDocument/2006/relationships/notesSlide" Target="../notesSlides/notesSlide6.xml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1.png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 /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 /><Relationship Id="rId2" Type="http://schemas.openxmlformats.org/officeDocument/2006/relationships/notesSlide" Target="../notesSlides/notesSlide8.xml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9.jpe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314142" y="2959566"/>
            <a:ext cx="621116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accent1"/>
                </a:solidFill>
              </a:rPr>
              <a:t>STUDENT NAME:S.SRIRANJANI </a:t>
            </a:r>
          </a:p>
          <a:p>
            <a:r>
              <a:rPr lang="en-IN" sz="2400" b="1" dirty="0">
                <a:solidFill>
                  <a:schemeClr val="accent1"/>
                </a:solidFill>
              </a:rPr>
              <a:t>REGISTER NO:312210067</a:t>
            </a:r>
          </a:p>
          <a:p>
            <a:r>
              <a:rPr lang="en-IN" sz="2400" b="1" dirty="0">
                <a:solidFill>
                  <a:schemeClr val="accent1"/>
                </a:solidFill>
              </a:rPr>
              <a:t>DEPARTMENT:B.COM GENERAL</a:t>
            </a:r>
          </a:p>
          <a:p>
            <a:r>
              <a:rPr lang="en-IN" sz="2400" b="1" dirty="0">
                <a:solidFill>
                  <a:schemeClr val="accent1"/>
                </a:solidFill>
              </a:rPr>
              <a:t>COLLEGE:VALLIAMMAL COLLEGE FOR WOMEN </a:t>
            </a:r>
            <a:endParaRPr lang="en-US" sz="2400" b="1" dirty="0">
              <a:solidFill>
                <a:schemeClr val="accent1"/>
              </a:solidFill>
            </a:endParaRPr>
          </a:p>
          <a:p>
            <a:r>
              <a:rPr lang="en-US" sz="2400" b="1" dirty="0"/>
              <a:t>           </a:t>
            </a:r>
            <a:endParaRPr lang="en-IN" sz="24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BF6A30-D337-B263-E812-831012E0F644}"/>
              </a:ext>
            </a:extLst>
          </p:cNvPr>
          <p:cNvSpPr txBox="1"/>
          <p:nvPr/>
        </p:nvSpPr>
        <p:spPr>
          <a:xfrm>
            <a:off x="1308142" y="1825274"/>
            <a:ext cx="462952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1" dirty="0">
                <a:solidFill>
                  <a:schemeClr val="accent1"/>
                </a:solidFill>
              </a:rPr>
              <a:t>DATA</a:t>
            </a:r>
            <a:r>
              <a:rPr lang="en-IN" b="1" dirty="0">
                <a:solidFill>
                  <a:schemeClr val="accent1"/>
                </a:solidFill>
              </a:rPr>
              <a:t> </a:t>
            </a:r>
            <a:r>
              <a:rPr lang="en-IN" b="1" i="1" dirty="0">
                <a:solidFill>
                  <a:schemeClr val="accent1"/>
                </a:solidFill>
              </a:rPr>
              <a:t>SET</a:t>
            </a:r>
            <a:r>
              <a:rPr lang="en-IN" b="1" dirty="0">
                <a:solidFill>
                  <a:schemeClr val="accent1"/>
                </a:solidFill>
              </a:rPr>
              <a:t>: </a:t>
            </a:r>
            <a:r>
              <a:rPr lang="en-IN" b="0" dirty="0">
                <a:solidFill>
                  <a:schemeClr val="accent1"/>
                </a:solidFill>
              </a:rPr>
              <a:t>employee data set </a:t>
            </a:r>
            <a:endParaRPr lang="en-IN" b="1" dirty="0">
              <a:solidFill>
                <a:schemeClr val="accent1"/>
              </a:solidFill>
            </a:endParaRPr>
          </a:p>
          <a:p>
            <a:endParaRPr lang="en-IN" b="1" dirty="0">
              <a:solidFill>
                <a:schemeClr val="accent1"/>
              </a:solidFill>
            </a:endParaRPr>
          </a:p>
          <a:p>
            <a:r>
              <a:rPr lang="en-IN" b="1" i="1" dirty="0">
                <a:solidFill>
                  <a:schemeClr val="accent1"/>
                </a:solidFill>
              </a:rPr>
              <a:t>DATA</a:t>
            </a:r>
            <a:r>
              <a:rPr lang="en-IN" b="1" dirty="0">
                <a:solidFill>
                  <a:schemeClr val="accent1"/>
                </a:solidFill>
              </a:rPr>
              <a:t> </a:t>
            </a:r>
            <a:r>
              <a:rPr lang="en-IN" b="1" i="1" dirty="0">
                <a:solidFill>
                  <a:schemeClr val="accent1"/>
                </a:solidFill>
              </a:rPr>
              <a:t>CLEANING</a:t>
            </a:r>
            <a:r>
              <a:rPr lang="en-IN" b="1" dirty="0">
                <a:solidFill>
                  <a:schemeClr val="accent1"/>
                </a:solidFill>
              </a:rPr>
              <a:t>: </a:t>
            </a:r>
            <a:r>
              <a:rPr lang="en-IN" b="0" dirty="0">
                <a:solidFill>
                  <a:schemeClr val="accent1"/>
                </a:solidFill>
              </a:rPr>
              <a:t>missing value ,irrelevant.</a:t>
            </a:r>
          </a:p>
          <a:p>
            <a:endParaRPr lang="en-IN" b="1" dirty="0">
              <a:solidFill>
                <a:schemeClr val="accent1"/>
              </a:solidFill>
            </a:endParaRPr>
          </a:p>
          <a:p>
            <a:r>
              <a:rPr lang="en-IN" b="1" i="1" dirty="0">
                <a:solidFill>
                  <a:schemeClr val="accent1"/>
                </a:solidFill>
              </a:rPr>
              <a:t>FORMULAE</a:t>
            </a:r>
            <a:r>
              <a:rPr lang="en-IN" b="1" dirty="0">
                <a:solidFill>
                  <a:schemeClr val="accent1"/>
                </a:solidFill>
              </a:rPr>
              <a:t>: </a:t>
            </a:r>
            <a:r>
              <a:rPr lang="en-IN" b="0" dirty="0">
                <a:solidFill>
                  <a:schemeClr val="accent1"/>
                </a:solidFill>
              </a:rPr>
              <a:t>performance measures, low, medium, high.</a:t>
            </a:r>
            <a:endParaRPr lang="en-IN" b="1" dirty="0">
              <a:solidFill>
                <a:schemeClr val="accent1"/>
              </a:solidFill>
            </a:endParaRPr>
          </a:p>
          <a:p>
            <a:endParaRPr lang="en-IN" b="1" dirty="0">
              <a:solidFill>
                <a:schemeClr val="accent1"/>
              </a:solidFill>
            </a:endParaRPr>
          </a:p>
          <a:p>
            <a:r>
              <a:rPr lang="en-IN" b="1" i="1" dirty="0">
                <a:solidFill>
                  <a:schemeClr val="accent1"/>
                </a:solidFill>
              </a:rPr>
              <a:t>PIVOT</a:t>
            </a:r>
            <a:r>
              <a:rPr lang="en-IN" b="1" dirty="0">
                <a:solidFill>
                  <a:schemeClr val="accent1"/>
                </a:solidFill>
              </a:rPr>
              <a:t> </a:t>
            </a:r>
            <a:r>
              <a:rPr lang="en-IN" b="1" i="1" dirty="0">
                <a:solidFill>
                  <a:schemeClr val="accent1"/>
                </a:solidFill>
              </a:rPr>
              <a:t>TABLE</a:t>
            </a:r>
            <a:r>
              <a:rPr lang="en-IN" b="1" dirty="0">
                <a:solidFill>
                  <a:schemeClr val="accent1"/>
                </a:solidFill>
              </a:rPr>
              <a:t> </a:t>
            </a:r>
            <a:r>
              <a:rPr lang="en-IN" b="1" i="1" dirty="0">
                <a:solidFill>
                  <a:schemeClr val="accent1"/>
                </a:solidFill>
              </a:rPr>
              <a:t>AND</a:t>
            </a:r>
            <a:r>
              <a:rPr lang="en-IN" b="1" dirty="0">
                <a:solidFill>
                  <a:schemeClr val="accent1"/>
                </a:solidFill>
              </a:rPr>
              <a:t> </a:t>
            </a:r>
            <a:r>
              <a:rPr lang="en-IN" b="1" i="1" dirty="0">
                <a:solidFill>
                  <a:schemeClr val="accent1"/>
                </a:solidFill>
              </a:rPr>
              <a:t>CHART</a:t>
            </a:r>
            <a:r>
              <a:rPr lang="en-IN" b="1" dirty="0">
                <a:solidFill>
                  <a:schemeClr val="accent1"/>
                </a:solidFill>
              </a:rPr>
              <a:t>: </a:t>
            </a:r>
            <a:r>
              <a:rPr lang="en-IN" b="0" dirty="0">
                <a:solidFill>
                  <a:schemeClr val="accent1"/>
                </a:solidFill>
              </a:rPr>
              <a:t>business units, summary,  gender, employee ID and type.</a:t>
            </a:r>
          </a:p>
          <a:p>
            <a:endParaRPr lang="en-IN" b="1" dirty="0">
              <a:solidFill>
                <a:schemeClr val="accent1"/>
              </a:solidFill>
            </a:endParaRPr>
          </a:p>
          <a:p>
            <a:r>
              <a:rPr lang="en-IN" b="1" i="1" dirty="0">
                <a:solidFill>
                  <a:schemeClr val="accent1"/>
                </a:solidFill>
              </a:rPr>
              <a:t>CHART</a:t>
            </a:r>
            <a:r>
              <a:rPr lang="en-IN" b="1" dirty="0">
                <a:solidFill>
                  <a:schemeClr val="accent1"/>
                </a:solidFill>
              </a:rPr>
              <a:t>: </a:t>
            </a:r>
            <a:r>
              <a:rPr lang="en-IN" b="0" dirty="0">
                <a:solidFill>
                  <a:schemeClr val="accent1"/>
                </a:solidFill>
              </a:rPr>
              <a:t>bar , histogram , line , pie  and pivot CHART</a:t>
            </a:r>
            <a:r>
              <a:rPr lang="en-IN" b="1" dirty="0">
                <a:solidFill>
                  <a:schemeClr val="accent1"/>
                </a:solidFill>
              </a:rPr>
              <a:t>.</a:t>
            </a:r>
            <a:endParaRPr lang="en-US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" name="Picture 7">
            <a:extLst>
              <a:ext uri="{FF2B5EF4-FFF2-40B4-BE49-F238E27FC236}">
                <a16:creationId xmlns:a16="http://schemas.microsoft.com/office/drawing/2014/main" id="{EFB23D62-EFE6-4C27-E7CA-331499F405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513" y="1481137"/>
            <a:ext cx="8741408" cy="3895725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6FCB85-81B6-7439-2ECA-D82E85F9F7D5}"/>
              </a:ext>
            </a:extLst>
          </p:cNvPr>
          <p:cNvSpPr txBox="1"/>
          <p:nvPr/>
        </p:nvSpPr>
        <p:spPr>
          <a:xfrm>
            <a:off x="1948296" y="1675726"/>
            <a:ext cx="5566558" cy="1200329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r>
              <a:rPr lang="en-IN" b="1" dirty="0">
                <a:solidFill>
                  <a:schemeClr val="accent1"/>
                </a:solidFill>
              </a:rPr>
              <a:t>The Employee Performance Analysis highlights the key strengths, teamwork and communication  and job knowledge which positively impact the organizational outcomes.</a:t>
            </a:r>
            <a:endParaRPr lang="en-US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B2B44B5-BCAB-B218-DAD2-BEBE0B4FD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Title 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8E25BD-8A41-2C9F-0F87-A248B69AFFE3}"/>
              </a:ext>
            </a:extLst>
          </p:cNvPr>
          <p:cNvSpPr txBox="1"/>
          <p:nvPr/>
        </p:nvSpPr>
        <p:spPr>
          <a:xfrm>
            <a:off x="3803815" y="2887642"/>
            <a:ext cx="42491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1" dirty="0">
                <a:solidFill>
                  <a:schemeClr val="accent1"/>
                </a:solidFill>
              </a:rPr>
              <a:t>EMPLOYEE</a:t>
            </a:r>
            <a:r>
              <a:rPr lang="en-IN" b="1" i="1" dirty="0"/>
              <a:t> </a:t>
            </a:r>
            <a:r>
              <a:rPr lang="en-IN" b="1" i="1" dirty="0">
                <a:solidFill>
                  <a:schemeClr val="accent1"/>
                </a:solidFill>
              </a:rPr>
              <a:t>PERFORMANCE</a:t>
            </a:r>
            <a:r>
              <a:rPr lang="en-IN" b="1" i="1" dirty="0"/>
              <a:t> </a:t>
            </a:r>
            <a:r>
              <a:rPr lang="en-IN" b="1" i="1" dirty="0">
                <a:solidFill>
                  <a:schemeClr val="accent1"/>
                </a:solidFill>
              </a:rPr>
              <a:t>ANALYSIS</a:t>
            </a:r>
            <a:r>
              <a:rPr lang="en-IN" b="1" i="1" dirty="0"/>
              <a:t> </a:t>
            </a:r>
            <a:r>
              <a:rPr lang="en-IN" b="1" i="1" dirty="0">
                <a:solidFill>
                  <a:schemeClr val="accent1"/>
                </a:solidFill>
              </a:rPr>
              <a:t>USING</a:t>
            </a:r>
            <a:r>
              <a:rPr lang="en-IN" b="1" i="1" dirty="0"/>
              <a:t> </a:t>
            </a:r>
            <a:r>
              <a:rPr lang="en-IN" b="1" i="1" dirty="0">
                <a:solidFill>
                  <a:schemeClr val="accent1"/>
                </a:solidFill>
              </a:rPr>
              <a:t>EXCEL</a:t>
            </a:r>
            <a:r>
              <a:rPr lang="en-IN" b="1" i="1" dirty="0"/>
              <a:t> </a:t>
            </a:r>
            <a:endParaRPr lang="en-US" b="1" i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5C42A9-8E06-B01B-D0A9-E1D69F19D697}"/>
              </a:ext>
            </a:extLst>
          </p:cNvPr>
          <p:cNvSpPr txBox="1"/>
          <p:nvPr/>
        </p:nvSpPr>
        <p:spPr>
          <a:xfrm>
            <a:off x="5180981" y="2518311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2847975"/>
            <a:ext cx="4554063" cy="3981448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3736151" y="1717872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2800" b="0" i="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1.Problem Statement </a:t>
            </a:r>
          </a:p>
          <a:p>
            <a:pPr algn="l"/>
            <a:r>
              <a:rPr lang="en-IN" sz="28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2.Project Overview </a:t>
            </a:r>
          </a:p>
          <a:p>
            <a:pPr algn="l"/>
            <a:r>
              <a:rPr lang="en-IN" sz="2800" b="0" i="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3.End Users</a:t>
            </a:r>
          </a:p>
          <a:p>
            <a:pPr algn="l"/>
            <a:r>
              <a:rPr lang="en-IN" sz="28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4.Our Results and Proposition</a:t>
            </a:r>
          </a:p>
          <a:p>
            <a:pPr algn="l"/>
            <a:r>
              <a:rPr lang="en-IN" sz="2800" b="0" i="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5.Dataset Description </a:t>
            </a:r>
          </a:p>
          <a:p>
            <a:pPr algn="l"/>
            <a:r>
              <a:rPr lang="en-IN" sz="28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6.Modelling Approach </a:t>
            </a:r>
          </a:p>
          <a:p>
            <a:pPr algn="l"/>
            <a:r>
              <a:rPr lang="en-IN" sz="2800" b="0" i="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7.Results and Discussion </a:t>
            </a:r>
          </a:p>
          <a:p>
            <a:pPr algn="l"/>
            <a:r>
              <a:rPr lang="en-IN" sz="28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8.Conclusion</a:t>
            </a:r>
            <a:endParaRPr lang="en-US" sz="2800" b="0" i="0" dirty="0">
              <a:solidFill>
                <a:schemeClr val="accent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8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591168" y="2800394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3AB728-1E2A-E8AF-0CEB-B29CCC24116F}"/>
              </a:ext>
            </a:extLst>
          </p:cNvPr>
          <p:cNvSpPr txBox="1"/>
          <p:nvPr/>
        </p:nvSpPr>
        <p:spPr>
          <a:xfrm flipH="1">
            <a:off x="7019059" y="2527588"/>
            <a:ext cx="3427516" cy="218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056F304-70C3-33F0-020F-5660378ED9DB}"/>
              </a:ext>
            </a:extLst>
          </p:cNvPr>
          <p:cNvSpPr txBox="1"/>
          <p:nvPr/>
        </p:nvSpPr>
        <p:spPr>
          <a:xfrm>
            <a:off x="1763868" y="2274837"/>
            <a:ext cx="4507788" cy="175432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chemeClr val="accent1"/>
                </a:solidFill>
              </a:rPr>
              <a:t>To conduct a problem analysis of current employee analytics to identify the key trends,  unusual places needing improvement in core situation includes inconsistent performance, potential impact etc. by using Excel Techniques.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948A84A-C33F-92D9-BE2A-0D7707EBD600}"/>
              </a:ext>
            </a:extLst>
          </p:cNvPr>
          <p:cNvSpPr txBox="1"/>
          <p:nvPr/>
        </p:nvSpPr>
        <p:spPr>
          <a:xfrm>
            <a:off x="5190259" y="2527588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0F1D756-B49A-7E53-1D90-57BA14C3D650}"/>
              </a:ext>
            </a:extLst>
          </p:cNvPr>
          <p:cNvSpPr txBox="1"/>
          <p:nvPr/>
        </p:nvSpPr>
        <p:spPr>
          <a:xfrm>
            <a:off x="1278206" y="2238821"/>
            <a:ext cx="60198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chemeClr val="accent1"/>
                </a:solidFill>
              </a:rPr>
              <a:t>The overall project shows three lines to represent the different metrics or performance measures over a set of employees. The x-axis lists employees by their names, ID, gender all these are required for Dataset. The Y-axis appears to show more numerical ranges. And the orange line shows more fluctuations and also green line remains flat, so it represents a baseline</a:t>
            </a:r>
            <a:r>
              <a:rPr lang="en-IN" b="1" dirty="0"/>
              <a:t> </a:t>
            </a:r>
            <a:r>
              <a:rPr lang="en-IN" b="1" dirty="0">
                <a:solidFill>
                  <a:schemeClr val="accent1"/>
                </a:solidFill>
              </a:rPr>
              <a:t>or</a:t>
            </a:r>
            <a:r>
              <a:rPr lang="en-IN" b="1" dirty="0"/>
              <a:t> </a:t>
            </a:r>
            <a:r>
              <a:rPr lang="en-IN" b="1" dirty="0">
                <a:solidFill>
                  <a:schemeClr val="accent1"/>
                </a:solidFill>
              </a:rPr>
              <a:t>average</a:t>
            </a:r>
            <a:r>
              <a:rPr lang="en-IN" b="1" dirty="0"/>
              <a:t> </a:t>
            </a:r>
            <a:r>
              <a:rPr lang="en-IN" b="1" dirty="0">
                <a:solidFill>
                  <a:schemeClr val="accent1"/>
                </a:solidFill>
              </a:rPr>
              <a:t>value</a:t>
            </a:r>
            <a:r>
              <a:rPr lang="en-IN" b="1" dirty="0"/>
              <a:t>. </a:t>
            </a:r>
            <a:endParaRPr lang="en-US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7C28B28-D41D-2887-BE90-31848AC8E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Who are the end users?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B52D09-B236-92C9-97C3-FF404FC1EE6E}"/>
              </a:ext>
            </a:extLst>
          </p:cNvPr>
          <p:cNvSpPr txBox="1"/>
          <p:nvPr/>
        </p:nvSpPr>
        <p:spPr>
          <a:xfrm>
            <a:off x="959441" y="1814193"/>
            <a:ext cx="6239975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en-IN" b="1" i="0" u="none" dirty="0">
                <a:solidFill>
                  <a:schemeClr val="accent1"/>
                </a:solidFill>
              </a:rPr>
              <a:t>MANAGERS</a:t>
            </a:r>
            <a:r>
              <a:rPr lang="en-IN" b="1" i="0" u="none" dirty="0"/>
              <a:t> </a:t>
            </a:r>
            <a:r>
              <a:rPr lang="en-IN" b="1" i="0" u="none" dirty="0">
                <a:solidFill>
                  <a:schemeClr val="accent1"/>
                </a:solidFill>
              </a:rPr>
              <a:t>AND</a:t>
            </a:r>
            <a:r>
              <a:rPr lang="en-IN" b="1" i="0" u="none" dirty="0"/>
              <a:t> </a:t>
            </a:r>
            <a:r>
              <a:rPr lang="en-IN" b="1" i="0" u="none" dirty="0">
                <a:solidFill>
                  <a:schemeClr val="accent1"/>
                </a:solidFill>
              </a:rPr>
              <a:t>TEAM</a:t>
            </a:r>
            <a:r>
              <a:rPr lang="en-IN" b="1" i="0" u="none" dirty="0"/>
              <a:t> </a:t>
            </a:r>
            <a:r>
              <a:rPr lang="en-IN" b="1" i="0" u="none" dirty="0">
                <a:solidFill>
                  <a:schemeClr val="accent1"/>
                </a:solidFill>
              </a:rPr>
              <a:t>LEADERS</a:t>
            </a:r>
            <a:r>
              <a:rPr lang="en-IN" b="1" i="0" u="none" dirty="0"/>
              <a:t>: </a:t>
            </a:r>
            <a:r>
              <a:rPr lang="en-IN" b="0" i="0" u="none" dirty="0">
                <a:solidFill>
                  <a:schemeClr val="accent1"/>
                </a:solidFill>
              </a:rPr>
              <a:t>To</a:t>
            </a:r>
            <a:r>
              <a:rPr lang="en-IN" b="0" i="0" u="none" dirty="0"/>
              <a:t> </a:t>
            </a:r>
            <a:r>
              <a:rPr lang="en-IN" b="0" i="0" u="none" dirty="0">
                <a:solidFill>
                  <a:schemeClr val="accent1"/>
                </a:solidFill>
              </a:rPr>
              <a:t>Evaluate</a:t>
            </a:r>
            <a:r>
              <a:rPr lang="en-IN" b="0" i="0" u="none" dirty="0"/>
              <a:t> </a:t>
            </a:r>
            <a:r>
              <a:rPr lang="en-IN" b="0" i="0" u="none" dirty="0">
                <a:solidFill>
                  <a:schemeClr val="accent1"/>
                </a:solidFill>
              </a:rPr>
              <a:t>the</a:t>
            </a:r>
            <a:r>
              <a:rPr lang="en-IN" b="0" i="0" u="none" dirty="0"/>
              <a:t> </a:t>
            </a:r>
            <a:r>
              <a:rPr lang="en-IN" b="0" i="0" u="none" dirty="0">
                <a:solidFill>
                  <a:schemeClr val="accent1"/>
                </a:solidFill>
              </a:rPr>
              <a:t>effectiveness</a:t>
            </a:r>
            <a:r>
              <a:rPr lang="en-IN" b="0" i="0" u="none" dirty="0"/>
              <a:t> ,</a:t>
            </a:r>
            <a:r>
              <a:rPr lang="en-IN" b="0" i="0" u="none" dirty="0">
                <a:solidFill>
                  <a:schemeClr val="accent1"/>
                </a:solidFill>
              </a:rPr>
              <a:t>productivity</a:t>
            </a:r>
            <a:r>
              <a:rPr lang="en-IN" b="0" i="0" u="none" dirty="0"/>
              <a:t> </a:t>
            </a:r>
            <a:r>
              <a:rPr lang="en-IN" b="0" i="0" u="none" dirty="0">
                <a:solidFill>
                  <a:schemeClr val="accent1"/>
                </a:solidFill>
              </a:rPr>
              <a:t>and</a:t>
            </a:r>
            <a:r>
              <a:rPr lang="en-IN" b="0" i="0" u="none" dirty="0"/>
              <a:t> </a:t>
            </a:r>
            <a:r>
              <a:rPr lang="en-IN" b="0" i="0" u="none" dirty="0">
                <a:solidFill>
                  <a:schemeClr val="accent1"/>
                </a:solidFill>
              </a:rPr>
              <a:t>growth</a:t>
            </a:r>
            <a:r>
              <a:rPr lang="en-IN" b="0" i="0" u="none" dirty="0"/>
              <a:t> </a:t>
            </a:r>
            <a:r>
              <a:rPr lang="en-IN" b="0" i="0" u="none" dirty="0">
                <a:solidFill>
                  <a:schemeClr val="accent1"/>
                </a:solidFill>
              </a:rPr>
              <a:t>of</a:t>
            </a:r>
            <a:r>
              <a:rPr lang="en-IN" b="0" i="0" u="none" dirty="0"/>
              <a:t> </a:t>
            </a:r>
            <a:r>
              <a:rPr lang="en-IN" b="0" i="0" u="none" dirty="0">
                <a:solidFill>
                  <a:schemeClr val="accent1"/>
                </a:solidFill>
              </a:rPr>
              <a:t>their</a:t>
            </a:r>
            <a:r>
              <a:rPr lang="en-IN" b="0" i="0" u="none" dirty="0"/>
              <a:t> </a:t>
            </a:r>
            <a:r>
              <a:rPr lang="en-IN" b="0" i="0" u="none" dirty="0">
                <a:solidFill>
                  <a:schemeClr val="accent1"/>
                </a:solidFill>
              </a:rPr>
              <a:t>team</a:t>
            </a:r>
            <a:r>
              <a:rPr lang="en-IN" b="0" i="0" u="none" dirty="0"/>
              <a:t> </a:t>
            </a:r>
            <a:r>
              <a:rPr lang="en-IN" b="0" i="0" u="none" dirty="0">
                <a:solidFill>
                  <a:schemeClr val="accent1"/>
                </a:solidFill>
              </a:rPr>
              <a:t>members</a:t>
            </a:r>
            <a:r>
              <a:rPr lang="en-IN" b="0" i="0" u="none" dirty="0"/>
              <a:t>. </a:t>
            </a:r>
            <a:r>
              <a:rPr lang="en-IN" b="0" i="0" u="none" dirty="0">
                <a:solidFill>
                  <a:schemeClr val="accent1"/>
                </a:solidFill>
              </a:rPr>
              <a:t>This</a:t>
            </a:r>
            <a:r>
              <a:rPr lang="en-IN" b="0" i="0" u="none" dirty="0"/>
              <a:t> </a:t>
            </a:r>
            <a:r>
              <a:rPr lang="en-IN" b="0" i="0" u="none" dirty="0">
                <a:solidFill>
                  <a:schemeClr val="accent1"/>
                </a:solidFill>
              </a:rPr>
              <a:t>helps</a:t>
            </a:r>
            <a:r>
              <a:rPr lang="en-IN" b="0" i="0" u="none" dirty="0"/>
              <a:t> </a:t>
            </a:r>
            <a:r>
              <a:rPr lang="en-IN" b="0" i="0" u="none" dirty="0">
                <a:solidFill>
                  <a:schemeClr val="accent1"/>
                </a:solidFill>
              </a:rPr>
              <a:t>them</a:t>
            </a:r>
            <a:r>
              <a:rPr lang="en-IN" b="0" i="0" u="none" dirty="0"/>
              <a:t> </a:t>
            </a:r>
            <a:r>
              <a:rPr lang="en-IN" b="0" i="0" u="none" dirty="0">
                <a:solidFill>
                  <a:schemeClr val="accent1"/>
                </a:solidFill>
              </a:rPr>
              <a:t>make</a:t>
            </a:r>
            <a:r>
              <a:rPr lang="en-IN" b="0" i="0" u="none" dirty="0"/>
              <a:t> </a:t>
            </a:r>
            <a:r>
              <a:rPr lang="en-IN" b="0" i="0" u="none" dirty="0">
                <a:solidFill>
                  <a:schemeClr val="accent1"/>
                </a:solidFill>
              </a:rPr>
              <a:t>decisions</a:t>
            </a:r>
            <a:r>
              <a:rPr lang="en-IN" b="0" i="0" u="none" dirty="0"/>
              <a:t> </a:t>
            </a:r>
            <a:r>
              <a:rPr lang="en-IN" b="0" i="0" u="none" dirty="0">
                <a:solidFill>
                  <a:schemeClr val="accent1"/>
                </a:solidFill>
              </a:rPr>
              <a:t>regarding</a:t>
            </a:r>
            <a:r>
              <a:rPr lang="en-IN" b="0" i="0" u="none" dirty="0"/>
              <a:t> </a:t>
            </a:r>
            <a:r>
              <a:rPr lang="en-IN" b="0" i="0" u="none" dirty="0">
                <a:solidFill>
                  <a:schemeClr val="accent1"/>
                </a:solidFill>
              </a:rPr>
              <a:t>promotion</a:t>
            </a:r>
            <a:r>
              <a:rPr lang="en-IN" b="0" i="0" u="none" dirty="0"/>
              <a:t>, </a:t>
            </a:r>
            <a:r>
              <a:rPr lang="en-IN" b="0" i="0" u="none" dirty="0">
                <a:solidFill>
                  <a:schemeClr val="accent1"/>
                </a:solidFill>
              </a:rPr>
              <a:t>training</a:t>
            </a:r>
            <a:r>
              <a:rPr lang="en-IN" b="0" i="0" u="none" dirty="0"/>
              <a:t> </a:t>
            </a:r>
            <a:r>
              <a:rPr lang="en-IN" b="0" i="0" u="none" dirty="0">
                <a:solidFill>
                  <a:schemeClr val="accent1"/>
                </a:solidFill>
              </a:rPr>
              <a:t>needs</a:t>
            </a:r>
            <a:r>
              <a:rPr lang="en-IN" b="0" i="0" u="none" dirty="0"/>
              <a:t>.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b="0" i="0" u="none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IN" b="1" i="0" u="none" dirty="0">
                <a:solidFill>
                  <a:schemeClr val="accent1"/>
                </a:solidFill>
              </a:rPr>
              <a:t>HR</a:t>
            </a:r>
            <a:r>
              <a:rPr lang="en-IN" b="1" i="0" u="none" dirty="0"/>
              <a:t> </a:t>
            </a:r>
            <a:r>
              <a:rPr lang="en-IN" b="1" i="0" u="none" dirty="0">
                <a:solidFill>
                  <a:schemeClr val="accent1"/>
                </a:solidFill>
              </a:rPr>
              <a:t>professional</a:t>
            </a:r>
            <a:r>
              <a:rPr lang="en-IN" b="1" i="0" u="none" dirty="0"/>
              <a:t>: </a:t>
            </a:r>
            <a:r>
              <a:rPr lang="en-IN" b="0" i="0" u="none" dirty="0">
                <a:solidFill>
                  <a:schemeClr val="accent1"/>
                </a:solidFill>
              </a:rPr>
              <a:t>To</a:t>
            </a:r>
            <a:r>
              <a:rPr lang="en-IN" b="0" i="0" u="none" dirty="0"/>
              <a:t> </a:t>
            </a:r>
            <a:r>
              <a:rPr lang="en-IN" b="0" i="0" u="none" dirty="0">
                <a:solidFill>
                  <a:schemeClr val="accent1"/>
                </a:solidFill>
              </a:rPr>
              <a:t>track</a:t>
            </a:r>
            <a:r>
              <a:rPr lang="en-IN" b="0" i="0" u="none" dirty="0"/>
              <a:t> </a:t>
            </a:r>
            <a:r>
              <a:rPr lang="en-IN" b="0" i="0" u="none" dirty="0">
                <a:solidFill>
                  <a:schemeClr val="accent1"/>
                </a:solidFill>
              </a:rPr>
              <a:t>the</a:t>
            </a:r>
            <a:r>
              <a:rPr lang="en-IN" b="0" i="0" u="none" dirty="0"/>
              <a:t> </a:t>
            </a:r>
            <a:r>
              <a:rPr lang="en-IN" b="0" i="0" u="none" dirty="0">
                <a:solidFill>
                  <a:schemeClr val="accent1"/>
                </a:solidFill>
              </a:rPr>
              <a:t>employee</a:t>
            </a:r>
            <a:r>
              <a:rPr lang="en-IN" b="0" i="0" u="none" dirty="0"/>
              <a:t> </a:t>
            </a:r>
            <a:r>
              <a:rPr lang="en-IN" b="0" i="0" u="none" dirty="0">
                <a:solidFill>
                  <a:schemeClr val="accent1"/>
                </a:solidFill>
              </a:rPr>
              <a:t>progress</a:t>
            </a:r>
            <a:r>
              <a:rPr lang="en-IN" b="0" i="0" u="none" dirty="0"/>
              <a:t> </a:t>
            </a:r>
            <a:r>
              <a:rPr lang="en-IN" b="0" i="0" u="none" dirty="0">
                <a:solidFill>
                  <a:schemeClr val="accent1"/>
                </a:solidFill>
              </a:rPr>
              <a:t>and</a:t>
            </a:r>
            <a:r>
              <a:rPr lang="en-IN" b="0" i="0" u="none" dirty="0"/>
              <a:t> </a:t>
            </a:r>
            <a:r>
              <a:rPr lang="en-IN" b="0" i="0" u="none" dirty="0">
                <a:solidFill>
                  <a:schemeClr val="accent1"/>
                </a:solidFill>
              </a:rPr>
              <a:t>identify</a:t>
            </a:r>
            <a:r>
              <a:rPr lang="en-IN" b="0" i="0" u="none" dirty="0"/>
              <a:t> </a:t>
            </a:r>
            <a:r>
              <a:rPr lang="en-IN" b="0" i="0" u="none" dirty="0">
                <a:solidFill>
                  <a:schemeClr val="accent1"/>
                </a:solidFill>
              </a:rPr>
              <a:t>the</a:t>
            </a:r>
            <a:r>
              <a:rPr lang="en-IN" b="0" i="0" u="none" dirty="0"/>
              <a:t> </a:t>
            </a:r>
            <a:r>
              <a:rPr lang="en-IN" b="0" i="0" u="none" dirty="0">
                <a:solidFill>
                  <a:schemeClr val="accent1"/>
                </a:solidFill>
              </a:rPr>
              <a:t>top</a:t>
            </a:r>
            <a:r>
              <a:rPr lang="en-IN" b="0" i="0" u="none" dirty="0"/>
              <a:t> </a:t>
            </a:r>
            <a:r>
              <a:rPr lang="en-IN" b="0" i="0" u="none" dirty="0">
                <a:solidFill>
                  <a:schemeClr val="accent1"/>
                </a:solidFill>
              </a:rPr>
              <a:t>performers</a:t>
            </a:r>
            <a:r>
              <a:rPr lang="en-IN" b="0" i="0" u="none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b="0" i="0" u="none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IN" b="1" i="0" u="none" dirty="0">
                <a:solidFill>
                  <a:schemeClr val="accent1"/>
                </a:solidFill>
              </a:rPr>
              <a:t>Executive</a:t>
            </a:r>
            <a:r>
              <a:rPr lang="en-IN" b="1" i="0" u="none" dirty="0"/>
              <a:t> </a:t>
            </a:r>
            <a:r>
              <a:rPr lang="en-IN" b="1" i="0" u="none" dirty="0">
                <a:solidFill>
                  <a:schemeClr val="accent1"/>
                </a:solidFill>
              </a:rPr>
              <a:t>and</a:t>
            </a:r>
            <a:r>
              <a:rPr lang="en-IN" b="1" i="0" u="none" dirty="0"/>
              <a:t> </a:t>
            </a:r>
            <a:r>
              <a:rPr lang="en-IN" b="1" i="0" u="none" dirty="0">
                <a:solidFill>
                  <a:schemeClr val="accent1"/>
                </a:solidFill>
              </a:rPr>
              <a:t>Senior</a:t>
            </a:r>
            <a:r>
              <a:rPr lang="en-IN" b="1" i="0" u="none" dirty="0"/>
              <a:t> </a:t>
            </a:r>
            <a:r>
              <a:rPr lang="en-IN" b="1" i="0" u="none" dirty="0">
                <a:solidFill>
                  <a:schemeClr val="accent1"/>
                </a:solidFill>
              </a:rPr>
              <a:t>leadership</a:t>
            </a:r>
            <a:r>
              <a:rPr lang="en-IN" b="1" i="0" u="none" dirty="0"/>
              <a:t> </a:t>
            </a:r>
            <a:r>
              <a:rPr lang="en-IN" b="1" dirty="0"/>
              <a:t>:</a:t>
            </a:r>
            <a:r>
              <a:rPr lang="en-IN" b="0" i="0" u="none" dirty="0">
                <a:solidFill>
                  <a:schemeClr val="accent1"/>
                </a:solidFill>
              </a:rPr>
              <a:t>They</a:t>
            </a:r>
            <a:r>
              <a:rPr lang="en-IN" b="0" i="0" u="none" dirty="0"/>
              <a:t> </a:t>
            </a:r>
            <a:r>
              <a:rPr lang="en-IN" b="0" i="0" u="none" dirty="0">
                <a:solidFill>
                  <a:schemeClr val="accent1"/>
                </a:solidFill>
              </a:rPr>
              <a:t>use</a:t>
            </a:r>
            <a:r>
              <a:rPr lang="en-IN" b="0" i="0" u="none" dirty="0"/>
              <a:t> </a:t>
            </a:r>
            <a:r>
              <a:rPr lang="en-IN" b="0" i="0" u="none" dirty="0">
                <a:solidFill>
                  <a:schemeClr val="accent1"/>
                </a:solidFill>
              </a:rPr>
              <a:t>performance</a:t>
            </a:r>
            <a:r>
              <a:rPr lang="en-IN" b="0" i="0" u="none" dirty="0"/>
              <a:t> </a:t>
            </a:r>
            <a:r>
              <a:rPr lang="en-IN" b="0" i="0" u="none" dirty="0">
                <a:solidFill>
                  <a:schemeClr val="accent1"/>
                </a:solidFill>
              </a:rPr>
              <a:t>data</a:t>
            </a:r>
            <a:r>
              <a:rPr lang="en-IN" b="0" i="0" u="none" dirty="0"/>
              <a:t> </a:t>
            </a:r>
            <a:r>
              <a:rPr lang="en-IN" b="0" i="0" u="none" dirty="0">
                <a:solidFill>
                  <a:schemeClr val="accent1"/>
                </a:solidFill>
              </a:rPr>
              <a:t>to</a:t>
            </a:r>
            <a:r>
              <a:rPr lang="en-IN" b="0" i="0" u="none" dirty="0"/>
              <a:t> </a:t>
            </a:r>
            <a:r>
              <a:rPr lang="en-IN" b="0" i="0" u="none" dirty="0">
                <a:solidFill>
                  <a:schemeClr val="accent1"/>
                </a:solidFill>
              </a:rPr>
              <a:t>understand</a:t>
            </a:r>
            <a:r>
              <a:rPr lang="en-IN" b="0" i="0" u="none" dirty="0"/>
              <a:t> </a:t>
            </a:r>
            <a:r>
              <a:rPr lang="en-IN" b="0" i="0" u="none" dirty="0">
                <a:solidFill>
                  <a:schemeClr val="accent1"/>
                </a:solidFill>
              </a:rPr>
              <a:t>the</a:t>
            </a:r>
            <a:r>
              <a:rPr lang="en-IN" b="0" i="0" u="none" dirty="0"/>
              <a:t> </a:t>
            </a:r>
            <a:r>
              <a:rPr lang="en-IN" b="0" i="0" u="none" dirty="0">
                <a:solidFill>
                  <a:schemeClr val="accent1"/>
                </a:solidFill>
              </a:rPr>
              <a:t>overall</a:t>
            </a:r>
            <a:r>
              <a:rPr lang="en-IN" b="0" i="0" u="none" dirty="0"/>
              <a:t> </a:t>
            </a:r>
            <a:r>
              <a:rPr lang="en-IN" b="0" i="0" u="none" dirty="0">
                <a:solidFill>
                  <a:schemeClr val="accent1"/>
                </a:solidFill>
              </a:rPr>
              <a:t>trends</a:t>
            </a:r>
            <a:r>
              <a:rPr lang="en-IN" b="0" i="0" u="none" dirty="0"/>
              <a:t> </a:t>
            </a:r>
            <a:r>
              <a:rPr lang="en-IN" b="0" i="0" u="none" dirty="0">
                <a:solidFill>
                  <a:schemeClr val="accent1"/>
                </a:solidFill>
              </a:rPr>
              <a:t>and</a:t>
            </a:r>
            <a:r>
              <a:rPr lang="en-IN" b="0" i="0" u="none" dirty="0"/>
              <a:t> </a:t>
            </a:r>
            <a:r>
              <a:rPr lang="en-IN" b="0" i="0" u="none" dirty="0">
                <a:solidFill>
                  <a:schemeClr val="accent1"/>
                </a:solidFill>
              </a:rPr>
              <a:t>organizational</a:t>
            </a:r>
            <a:r>
              <a:rPr lang="en-IN" b="0" i="0" u="none" dirty="0"/>
              <a:t> </a:t>
            </a:r>
            <a:r>
              <a:rPr lang="en-IN" b="0" i="0" u="none" dirty="0">
                <a:solidFill>
                  <a:schemeClr val="accent1"/>
                </a:solidFill>
              </a:rPr>
              <a:t>policies</a:t>
            </a:r>
            <a:r>
              <a:rPr lang="en-IN" b="0" i="0" u="none" dirty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5278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CE7BD9-43AB-66DE-CA9D-5F523714687B}"/>
              </a:ext>
            </a:extLst>
          </p:cNvPr>
          <p:cNvSpPr txBox="1"/>
          <p:nvPr/>
        </p:nvSpPr>
        <p:spPr>
          <a:xfrm>
            <a:off x="2973161" y="1857375"/>
            <a:ext cx="6837589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1" dirty="0">
                <a:solidFill>
                  <a:schemeClr val="accent1"/>
                </a:solidFill>
              </a:rPr>
              <a:t>SORTING-</a:t>
            </a:r>
            <a:r>
              <a:rPr lang="en-IN" b="1" dirty="0">
                <a:solidFill>
                  <a:schemeClr val="accent1"/>
                </a:solidFill>
              </a:rPr>
              <a:t> </a:t>
            </a:r>
            <a:r>
              <a:rPr lang="en-IN" b="0" dirty="0">
                <a:solidFill>
                  <a:schemeClr val="accent1"/>
                </a:solidFill>
              </a:rPr>
              <a:t>Arrange in the ascending order</a:t>
            </a:r>
          </a:p>
          <a:p>
            <a:endParaRPr lang="en-IN" b="0" dirty="0">
              <a:solidFill>
                <a:schemeClr val="accent1"/>
              </a:solidFill>
            </a:endParaRPr>
          </a:p>
          <a:p>
            <a:r>
              <a:rPr lang="en-IN" b="1" i="1" dirty="0">
                <a:solidFill>
                  <a:schemeClr val="accent1"/>
                </a:solidFill>
              </a:rPr>
              <a:t>FILTERING-</a:t>
            </a:r>
            <a:r>
              <a:rPr lang="en-IN" b="1" dirty="0">
                <a:solidFill>
                  <a:schemeClr val="accent1"/>
                </a:solidFill>
              </a:rPr>
              <a:t> </a:t>
            </a:r>
            <a:r>
              <a:rPr lang="en-IN" b="0" dirty="0">
                <a:solidFill>
                  <a:schemeClr val="accent1"/>
                </a:solidFill>
              </a:rPr>
              <a:t>adjustments , filling</a:t>
            </a:r>
          </a:p>
          <a:p>
            <a:endParaRPr lang="en-IN" b="0" dirty="0">
              <a:solidFill>
                <a:schemeClr val="accent1"/>
              </a:solidFill>
            </a:endParaRPr>
          </a:p>
          <a:p>
            <a:r>
              <a:rPr lang="en-IN" b="1" i="1" dirty="0">
                <a:solidFill>
                  <a:schemeClr val="accent1"/>
                </a:solidFill>
              </a:rPr>
              <a:t>FORMULAE-</a:t>
            </a:r>
            <a:r>
              <a:rPr lang="en-IN" b="1" dirty="0">
                <a:solidFill>
                  <a:schemeClr val="accent1"/>
                </a:solidFill>
              </a:rPr>
              <a:t> </a:t>
            </a:r>
            <a:r>
              <a:rPr lang="en-IN" b="0" dirty="0">
                <a:solidFill>
                  <a:schemeClr val="accent1"/>
                </a:solidFill>
              </a:rPr>
              <a:t>EXCEL based</a:t>
            </a:r>
          </a:p>
          <a:p>
            <a:endParaRPr lang="en-IN" b="0" dirty="0">
              <a:solidFill>
                <a:schemeClr val="accent1"/>
              </a:solidFill>
            </a:endParaRPr>
          </a:p>
          <a:p>
            <a:r>
              <a:rPr lang="en-IN" b="1" i="1" dirty="0">
                <a:solidFill>
                  <a:schemeClr val="accent1"/>
                </a:solidFill>
              </a:rPr>
              <a:t>FORMATTING</a:t>
            </a:r>
            <a:r>
              <a:rPr lang="en-IN" b="1" dirty="0">
                <a:solidFill>
                  <a:schemeClr val="accent1"/>
                </a:solidFill>
              </a:rPr>
              <a:t> </a:t>
            </a:r>
            <a:r>
              <a:rPr lang="en-IN" b="1" i="1" dirty="0">
                <a:solidFill>
                  <a:schemeClr val="accent1"/>
                </a:solidFill>
              </a:rPr>
              <a:t>STATUS</a:t>
            </a:r>
            <a:r>
              <a:rPr lang="en-IN" b="1" dirty="0">
                <a:solidFill>
                  <a:schemeClr val="accent1"/>
                </a:solidFill>
              </a:rPr>
              <a:t> - </a:t>
            </a:r>
            <a:r>
              <a:rPr lang="en-IN" b="0" dirty="0">
                <a:solidFill>
                  <a:schemeClr val="accent1"/>
                </a:solidFill>
              </a:rPr>
              <a:t>highest to lowest</a:t>
            </a:r>
          </a:p>
          <a:p>
            <a:endParaRPr lang="en-IN" b="0" dirty="0">
              <a:solidFill>
                <a:schemeClr val="accent1"/>
              </a:solidFill>
            </a:endParaRPr>
          </a:p>
          <a:p>
            <a:r>
              <a:rPr lang="en-IN" b="1" i="1" dirty="0">
                <a:solidFill>
                  <a:schemeClr val="accent1"/>
                </a:solidFill>
              </a:rPr>
              <a:t>PIVOT</a:t>
            </a:r>
            <a:r>
              <a:rPr lang="en-IN" b="1" dirty="0">
                <a:solidFill>
                  <a:schemeClr val="accent1"/>
                </a:solidFill>
              </a:rPr>
              <a:t> </a:t>
            </a:r>
            <a:r>
              <a:rPr lang="en-IN" b="1" i="1" dirty="0">
                <a:solidFill>
                  <a:schemeClr val="accent1"/>
                </a:solidFill>
              </a:rPr>
              <a:t>CHART</a:t>
            </a:r>
            <a:r>
              <a:rPr lang="en-IN" b="1" dirty="0">
                <a:solidFill>
                  <a:schemeClr val="accent1"/>
                </a:solidFill>
              </a:rPr>
              <a:t> - </a:t>
            </a:r>
            <a:r>
              <a:rPr lang="en-IN" b="0" dirty="0">
                <a:solidFill>
                  <a:schemeClr val="accent1"/>
                </a:solidFill>
              </a:rPr>
              <a:t>Summarize the employees analysis </a:t>
            </a:r>
          </a:p>
          <a:p>
            <a:endParaRPr lang="en-IN" b="1" dirty="0">
              <a:solidFill>
                <a:schemeClr val="accent1"/>
              </a:solidFill>
            </a:endParaRPr>
          </a:p>
          <a:p>
            <a:r>
              <a:rPr lang="en-IN" b="1" i="1" dirty="0">
                <a:solidFill>
                  <a:schemeClr val="accent1"/>
                </a:solidFill>
              </a:rPr>
              <a:t>GRAPHS</a:t>
            </a:r>
            <a:r>
              <a:rPr lang="en-IN" b="1" dirty="0">
                <a:solidFill>
                  <a:schemeClr val="accent1"/>
                </a:solidFill>
              </a:rPr>
              <a:t> -</a:t>
            </a:r>
            <a:r>
              <a:rPr lang="en-IN" b="0" dirty="0">
                <a:solidFill>
                  <a:schemeClr val="accent1"/>
                </a:solidFill>
              </a:rPr>
              <a:t> final report</a:t>
            </a:r>
            <a:endParaRPr lang="en-IN" b="1" dirty="0">
              <a:solidFill>
                <a:schemeClr val="accent1"/>
              </a:solidFill>
            </a:endParaRPr>
          </a:p>
          <a:p>
            <a:endParaRPr lang="en-IN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2435CB-A29A-CE13-5CA7-3A8DA81FA106}"/>
              </a:ext>
            </a:extLst>
          </p:cNvPr>
          <p:cNvSpPr txBox="1"/>
          <p:nvPr/>
        </p:nvSpPr>
        <p:spPr>
          <a:xfrm>
            <a:off x="3052330" y="2426326"/>
            <a:ext cx="3423433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chemeClr val="accent1"/>
                </a:solidFill>
              </a:rPr>
              <a:t>Employee Dataset – work performance </a:t>
            </a:r>
          </a:p>
          <a:p>
            <a:r>
              <a:rPr lang="en-IN" b="1" dirty="0">
                <a:solidFill>
                  <a:schemeClr val="accent1"/>
                </a:solidFill>
              </a:rPr>
              <a:t>26 Features</a:t>
            </a:r>
          </a:p>
          <a:p>
            <a:r>
              <a:rPr lang="en-IN" b="1" dirty="0">
                <a:solidFill>
                  <a:schemeClr val="accent1"/>
                </a:solidFill>
              </a:rPr>
              <a:t>Features – 10</a:t>
            </a:r>
          </a:p>
          <a:p>
            <a:r>
              <a:rPr lang="en-IN" b="1" dirty="0">
                <a:solidFill>
                  <a:schemeClr val="accent1"/>
                </a:solidFill>
              </a:rPr>
              <a:t>Employee Identity -  more than 100000</a:t>
            </a:r>
          </a:p>
          <a:p>
            <a:r>
              <a:rPr lang="en-IN" b="1" dirty="0">
                <a:solidFill>
                  <a:schemeClr val="accent1"/>
                </a:solidFill>
              </a:rPr>
              <a:t>Gender – male, female</a:t>
            </a:r>
          </a:p>
          <a:p>
            <a:r>
              <a:rPr lang="en-IN" b="1" dirty="0">
                <a:solidFill>
                  <a:schemeClr val="accent1"/>
                </a:solidFill>
              </a:rPr>
              <a:t>Business units</a:t>
            </a:r>
          </a:p>
          <a:p>
            <a:r>
              <a:rPr lang="en-IN" b="1" dirty="0">
                <a:solidFill>
                  <a:schemeClr val="accent1"/>
                </a:solidFill>
              </a:rPr>
              <a:t>Numerical – rating or range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533649" y="1707172"/>
            <a:ext cx="5834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sz="1800" b="1" dirty="0">
                <a:solidFill>
                  <a:schemeClr val="accent1"/>
                </a:solidFill>
              </a:rPr>
              <a:t>THE “WOW” IN OUR SOLUTION employees with their Performance Analysis </a:t>
            </a:r>
            <a:endParaRPr lang="en-IN" sz="28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11">
            <a:extLst>
              <a:ext uri="{FF2B5EF4-FFF2-40B4-BE49-F238E27FC236}">
                <a16:creationId xmlns:a16="http://schemas.microsoft.com/office/drawing/2014/main" id="{6F5C0E67-B1BC-8D5E-E38E-658600DF19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3650" y="2735041"/>
            <a:ext cx="6763224" cy="308473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</TotalTime>
  <Words>90</Words>
  <Application>Microsoft Office PowerPoint</Application>
  <PresentationFormat>Widescreen</PresentationFormat>
  <Paragraphs>41</Paragraphs>
  <Slides>12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 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Sri Ranjani</cp:lastModifiedBy>
  <cp:revision>30</cp:revision>
  <dcterms:created xsi:type="dcterms:W3CDTF">2024-03-29T15:07:22Z</dcterms:created>
  <dcterms:modified xsi:type="dcterms:W3CDTF">2024-08-31T02:13:51Z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