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E9D0F4"/>
    <a:srgbClr val="C78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7301-743A-B4EC-DC20-341EFEB8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F0493-0B19-9F1A-A0A2-7EFA748E6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46F0-8A3A-F29E-8625-14229F2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BA2C-84DD-8E4D-C446-3931A4B0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995F-6AED-0EE7-4AE7-AB2EFEA5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46B-EA1E-4266-58F9-527B8AE7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26BF9-6720-C219-0EB6-F19B4DAF0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281F-175B-EF4C-6101-5728C4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67C6-E114-829D-AC95-7273388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D94C-9294-B408-AEC8-F9172425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18E91-B7C8-7595-0C3B-B2ACFCB55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7FB58-6567-32D4-864C-8488801F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C523-AD28-C605-E685-D7C293B0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EFFF-89E5-949C-D054-63D620C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FA7-DAC5-EA66-9A04-C16CB1D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CA35-CA81-1E05-DCDA-1FA26E94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2560-F81A-6D93-B07A-58C483ED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517D-5DFB-BD11-D3DE-F4FE2F63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4C8A-9D6B-C2A3-F578-B9792EF8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8333-1534-5B23-8238-A5DED24A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E6A0-D2F0-B329-D191-9C8E4908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9E688-2D98-B5A7-BD47-4B0315C1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7D9F-5A4B-417A-B197-1931309E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061D-2FB2-1E61-C14B-4E23F0CE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D81D-511B-73D4-D515-B8BAAAD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1C-B009-39CC-E379-55B0FCB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E1CE-4499-C8C9-D4E8-C0DC1A94C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74DA5-1D71-CCF5-2D57-300162517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1985F-0ECD-AC7A-9841-1DA89223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604EF-10B8-C90F-4E8C-037EA47C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EB647-9B8E-978C-56EF-F47248AB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21D-B459-2CC6-B052-2AC7A5C6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C4EF-21B9-45F4-C07D-71BAC703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18676-BD96-5595-F382-C8E54D42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A8F44-C0C2-B6D3-BB7B-5A2B3CC9E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82CF3-00C2-78AC-47E0-1FB6FC46E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91001-577C-B09C-F405-42799AEC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4C1B3-EB58-4DE4-130B-F35B27B4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F2F3C-B211-F9F5-3DE9-1F97311A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9C7-2BBF-043B-DA0E-F80DAB1F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C735F-3773-A5BB-95B2-B5D17051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53E28-B58C-C964-2E53-96579780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4933-E31A-21C7-14E0-0981E8DE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1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E5EE0-761F-67F6-605B-21B9120D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030E-FEB3-9662-CA92-A2678DEA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24E2-DB39-3247-0DA1-2AA3612F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730-851F-BEF7-474F-E0E43B4E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4F9C-2468-D140-8050-25636D35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41E8-E1D2-266A-9DFE-A3A24FAF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BB2C-FE76-C0B2-76ED-FAAD203E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50999-58B9-DF12-B647-0F00BB36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80F0-AE6B-9089-1EC1-18162BF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55D2-8609-AD68-5090-5671C5E7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EC2B5-A107-7AF8-FE23-15E14863E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8D53B-293F-87C8-A871-2835DD0D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C5D1-6102-B0C9-AFA3-8FA1F99A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5D590-8BEE-94A6-6BD4-37F5A49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67B47-F0B0-0F43-64D7-698CAB4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1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A7071-6FE4-5020-D5C7-313A883A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7856E-1EC5-A17F-9F00-84326DE5F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D094-BF13-2C62-D021-2BCBB94B5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D88B-AB58-7643-A40D-D5B80037D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D330-1BF4-82A5-3F8E-9FE06F87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7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8AE2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E5F9B-5AEF-F440-975F-B4439801850A}"/>
              </a:ext>
            </a:extLst>
          </p:cNvPr>
          <p:cNvSpPr/>
          <p:nvPr/>
        </p:nvSpPr>
        <p:spPr>
          <a:xfrm>
            <a:off x="979714" y="359229"/>
            <a:ext cx="10711543" cy="6248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87D1E-9F40-CDFF-850B-0B769EFD4EBB}"/>
              </a:ext>
            </a:extLst>
          </p:cNvPr>
          <p:cNvSpPr/>
          <p:nvPr/>
        </p:nvSpPr>
        <p:spPr>
          <a:xfrm>
            <a:off x="500743" y="707571"/>
            <a:ext cx="10913718" cy="5608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50800" dir="5400000" sx="105000" sy="105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B6E5D-CFD0-BCA4-3271-FC231193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02" y="925285"/>
            <a:ext cx="3429000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3953C-A54E-E3BC-2E93-FB1D234C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849086"/>
            <a:ext cx="2307772" cy="126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977AF9-5F1C-6E3B-657B-7618DDB07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6" t="24864" r="19819" b="60390"/>
          <a:stretch/>
        </p:blipFill>
        <p:spPr>
          <a:xfrm>
            <a:off x="9133114" y="876298"/>
            <a:ext cx="1306286" cy="979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679B2-650D-05F8-912F-1BD55CAC9D9B}"/>
              </a:ext>
            </a:extLst>
          </p:cNvPr>
          <p:cNvSpPr txBox="1"/>
          <p:nvPr/>
        </p:nvSpPr>
        <p:spPr>
          <a:xfrm>
            <a:off x="3015344" y="2460171"/>
            <a:ext cx="636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GEN EMPLOYABILITY PROGRAM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56B55-BEC0-4106-BED4-F501D4CE4F0C}"/>
              </a:ext>
            </a:extLst>
          </p:cNvPr>
          <p:cNvSpPr txBox="1"/>
          <p:nvPr/>
        </p:nvSpPr>
        <p:spPr>
          <a:xfrm>
            <a:off x="3701142" y="3135086"/>
            <a:ext cx="568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future-ready workforce</a:t>
            </a:r>
            <a:endParaRPr lang="en-IN" sz="2800" b="1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1F503-E3D9-C951-9928-7094B5D35A73}"/>
              </a:ext>
            </a:extLst>
          </p:cNvPr>
          <p:cNvSpPr/>
          <p:nvPr/>
        </p:nvSpPr>
        <p:spPr>
          <a:xfrm>
            <a:off x="3570514" y="3059238"/>
            <a:ext cx="130628" cy="674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B56EA-C4FB-4B58-3FD5-E8CDC29757F5}"/>
              </a:ext>
            </a:extLst>
          </p:cNvPr>
          <p:cNvSpPr txBox="1"/>
          <p:nvPr/>
        </p:nvSpPr>
        <p:spPr>
          <a:xfrm>
            <a:off x="1132113" y="4822371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9846F-897E-32D5-7FAD-0CBC0EA1E030}"/>
              </a:ext>
            </a:extLst>
          </p:cNvPr>
          <p:cNvSpPr txBox="1"/>
          <p:nvPr/>
        </p:nvSpPr>
        <p:spPr>
          <a:xfrm>
            <a:off x="1170610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F947A-6B8C-E1A1-EFCC-77BA0CE240FD}"/>
              </a:ext>
            </a:extLst>
          </p:cNvPr>
          <p:cNvSpPr txBox="1"/>
          <p:nvPr/>
        </p:nvSpPr>
        <p:spPr>
          <a:xfrm>
            <a:off x="1170610" y="5097498"/>
            <a:ext cx="4598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: Sri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Ranjani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ID : au613021205053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EA1D3-9A76-B322-29A5-F2CD66D743FA}"/>
              </a:ext>
            </a:extLst>
          </p:cNvPr>
          <p:cNvSpPr txBox="1"/>
          <p:nvPr/>
        </p:nvSpPr>
        <p:spPr>
          <a:xfrm>
            <a:off x="6966858" y="4811955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4BFC7-2A02-0E78-0254-54098A4A5759}"/>
              </a:ext>
            </a:extLst>
          </p:cNvPr>
          <p:cNvSpPr txBox="1"/>
          <p:nvPr/>
        </p:nvSpPr>
        <p:spPr>
          <a:xfrm>
            <a:off x="6966858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College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2A4BF-2657-6775-15BE-CB8BD35426B1}"/>
              </a:ext>
            </a:extLst>
          </p:cNvPr>
          <p:cNvSpPr txBox="1"/>
          <p:nvPr/>
        </p:nvSpPr>
        <p:spPr>
          <a:xfrm>
            <a:off x="7080761" y="5097498"/>
            <a:ext cx="4158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VIVEKANANDHA COLLEGE OF TECHNOLOGY FOR WOMEN</a:t>
            </a:r>
            <a:endParaRPr lang="en-IN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F23483-FAF1-A1F7-66E7-1E7A760D597D}"/>
              </a:ext>
            </a:extLst>
          </p:cNvPr>
          <p:cNvSpPr txBox="1"/>
          <p:nvPr/>
        </p:nvSpPr>
        <p:spPr>
          <a:xfrm>
            <a:off x="4474028" y="1015582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SignUp</a:t>
            </a:r>
            <a:r>
              <a:rPr lang="en-US" sz="2400" b="1" dirty="0"/>
              <a:t> Page</a:t>
            </a:r>
            <a:endParaRPr lang="en-IN" sz="2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D56B781-C740-9FA1-B32D-4286346E5F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5"/>
          <a:stretch/>
        </p:blipFill>
        <p:spPr>
          <a:xfrm>
            <a:off x="805543" y="1687286"/>
            <a:ext cx="10363199" cy="49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072742" y="1300841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Login Page</a:t>
            </a:r>
            <a:endParaRPr lang="en-IN" sz="2400" b="1" dirty="0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52EA503E-F7C3-D74E-3C44-9B24D6886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3"/>
          <a:stretch/>
        </p:blipFill>
        <p:spPr>
          <a:xfrm>
            <a:off x="2389414" y="2214262"/>
            <a:ext cx="7434942" cy="37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233295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Uploading Page</a:t>
            </a:r>
            <a:endParaRPr lang="en-IN" sz="2400" b="1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DCD3422-414A-17A0-BFFC-F93368A88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2"/>
          <a:stretch/>
        </p:blipFill>
        <p:spPr>
          <a:xfrm>
            <a:off x="1861457" y="1894113"/>
            <a:ext cx="8109856" cy="45627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73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045028"/>
            <a:ext cx="351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Deleting Page</a:t>
            </a:r>
            <a:endParaRPr lang="en-IN" sz="2400" b="1" dirty="0"/>
          </a:p>
        </p:txBody>
      </p:sp>
      <p:pic>
        <p:nvPicPr>
          <p:cNvPr id="11" name="Picture 10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FB0F5CB7-D106-F8CA-090D-069613C783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68" b="32649"/>
          <a:stretch/>
        </p:blipFill>
        <p:spPr>
          <a:xfrm>
            <a:off x="2296885" y="1877530"/>
            <a:ext cx="7587343" cy="40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59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Future Enhancements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B2FC5-B956-A4E9-966B-06EF48991B34}"/>
              </a:ext>
            </a:extLst>
          </p:cNvPr>
          <p:cNvSpPr txBox="1"/>
          <p:nvPr/>
        </p:nvSpPr>
        <p:spPr>
          <a:xfrm>
            <a:off x="2256328" y="2322303"/>
            <a:ext cx="7679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Ensure full mobile responsiveness to provide a seamless experience across various devices and screen sizes.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Consider developing native mobile apps for iOS and Android platforms to offer a more tailored and optimized experience.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Optimize database queries, caching mechanisms, and server-side processing to improve overall application performance.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Implement lazy loading techniques to efficiently handle large volumes of notes and improve page load times.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7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Conclusion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B0CDD55-6CEA-5D57-FB85-9914B785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86" y="2074124"/>
            <a:ext cx="841047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solution aims to deliver a feature-rich and scalable notes sharing web application that meets the needs of users seeking a platform for collaborative note-taking and knowledge sharing. By leveraging Python with the Django framework and following best practices in software development, the application will provide a seamless and secure user experience while enabling efficient collaboration and productivity.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14799" y="2808513"/>
            <a:ext cx="3679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Thank You !</a:t>
            </a:r>
            <a:endParaRPr lang="en-IN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5DFD6-B5B9-54EC-28E3-A9CF42EB31D8}"/>
              </a:ext>
            </a:extLst>
          </p:cNvPr>
          <p:cNvSpPr txBox="1"/>
          <p:nvPr/>
        </p:nvSpPr>
        <p:spPr>
          <a:xfrm>
            <a:off x="3652157" y="1752601"/>
            <a:ext cx="488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CAPSTONE PROJECT SHOWCASE</a:t>
            </a:r>
            <a:endParaRPr lang="en-IN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C39A-9A30-33FC-4535-44231A0358E0}"/>
              </a:ext>
            </a:extLst>
          </p:cNvPr>
          <p:cNvSpPr/>
          <p:nvPr/>
        </p:nvSpPr>
        <p:spPr>
          <a:xfrm>
            <a:off x="0" y="2862943"/>
            <a:ext cx="12192000" cy="39950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4C6D37E-B73C-16FA-7026-08B4C4E2B252}"/>
              </a:ext>
            </a:extLst>
          </p:cNvPr>
          <p:cNvSpPr/>
          <p:nvPr/>
        </p:nvSpPr>
        <p:spPr>
          <a:xfrm rot="10800000">
            <a:off x="5546272" y="2862943"/>
            <a:ext cx="1099456" cy="6640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3C926-CA4C-383E-7F8B-37DB2160BD4D}"/>
              </a:ext>
            </a:extLst>
          </p:cNvPr>
          <p:cNvSpPr/>
          <p:nvPr/>
        </p:nvSpPr>
        <p:spPr>
          <a:xfrm>
            <a:off x="0" y="2710543"/>
            <a:ext cx="957943" cy="304800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E11C-EF78-F6A3-3832-E8F0C39C0B63}"/>
              </a:ext>
            </a:extLst>
          </p:cNvPr>
          <p:cNvSpPr/>
          <p:nvPr/>
        </p:nvSpPr>
        <p:spPr>
          <a:xfrm>
            <a:off x="11234057" y="2710543"/>
            <a:ext cx="957943" cy="315686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E8B16F-229C-0916-07C2-72A1326DF3BA}"/>
              </a:ext>
            </a:extLst>
          </p:cNvPr>
          <p:cNvSpPr/>
          <p:nvPr/>
        </p:nvSpPr>
        <p:spPr>
          <a:xfrm>
            <a:off x="1262743" y="4528456"/>
            <a:ext cx="9666514" cy="664030"/>
          </a:xfrm>
          <a:prstGeom prst="roundRect">
            <a:avLst/>
          </a:prstGeom>
          <a:solidFill>
            <a:srgbClr val="E9D0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 Sharing Web Application using Django Framework</a:t>
            </a:r>
            <a:endParaRPr lang="en-IN" sz="2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999B-1FA5-75B7-2497-06C94760E87C}"/>
              </a:ext>
            </a:extLst>
          </p:cNvPr>
          <p:cNvSpPr txBox="1"/>
          <p:nvPr/>
        </p:nvSpPr>
        <p:spPr>
          <a:xfrm>
            <a:off x="5285014" y="3898063"/>
            <a:ext cx="17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Title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B9F39-EE8E-F2ED-877B-1E040596648B}"/>
              </a:ext>
            </a:extLst>
          </p:cNvPr>
          <p:cNvSpPr txBox="1"/>
          <p:nvPr/>
        </p:nvSpPr>
        <p:spPr>
          <a:xfrm>
            <a:off x="2247900" y="5600541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 | Problem Statement | Project Overview | Proposed Solution | Technology Used | Modelling &amp; Results | Conclusion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6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22514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Abstract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E460D-584E-08A8-4AD2-338B6756ADD8}"/>
              </a:ext>
            </a:extLst>
          </p:cNvPr>
          <p:cNvSpPr txBox="1"/>
          <p:nvPr/>
        </p:nvSpPr>
        <p:spPr>
          <a:xfrm>
            <a:off x="1295399" y="1963891"/>
            <a:ext cx="8240487" cy="21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project aims to develop a web application for sharing notes using Python with the Django framework. The application provides a user-friendly interface for creating, organizing, and sharing notes securely. Users can collaborate in real-time, edit notes, and comment on shared content, facilitating seamless knowledge exchange and collaboration in academic and professional settings.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22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Problem Statement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C905D-33B1-6048-673E-6D0B02B84CB8}"/>
              </a:ext>
            </a:extLst>
          </p:cNvPr>
          <p:cNvSpPr txBox="1"/>
          <p:nvPr/>
        </p:nvSpPr>
        <p:spPr>
          <a:xfrm>
            <a:off x="2285999" y="2230122"/>
            <a:ext cx="64443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 Authentication Enhancement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a more secure and user-friendly authentication system for the notes sharing web application, allowing users to sign up, log in, and reset their passwords securely.</a:t>
            </a:r>
          </a:p>
        </p:txBody>
      </p:sp>
    </p:spTree>
    <p:extLst>
      <p:ext uri="{BB962C8B-B14F-4D97-AF65-F5344CB8AC3E}">
        <p14:creationId xmlns:p14="http://schemas.microsoft.com/office/powerpoint/2010/main" val="421481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Project Overview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83DCF-B436-B9CA-E81F-53BC9625912B}"/>
              </a:ext>
            </a:extLst>
          </p:cNvPr>
          <p:cNvSpPr txBox="1"/>
          <p:nvPr/>
        </p:nvSpPr>
        <p:spPr>
          <a:xfrm>
            <a:off x="1815103" y="2319479"/>
            <a:ext cx="80691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Our Notes Sharing Web Application built on Python with the Django framework has laid a strong foundation for collaborative note-taking and sharing. However, to ensure its continued relevance and competitiveness in the ever-evolving landscape of digital collaboration tools, we propose several future enhancements aimed at enriching user experience, enhancing functionality, and optimizing performance.</a:t>
            </a:r>
          </a:p>
          <a:p>
            <a:pPr algn="just"/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8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Proposed Solution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23CEA-8F17-212D-1755-E485897C692E}"/>
              </a:ext>
            </a:extLst>
          </p:cNvPr>
          <p:cNvSpPr txBox="1"/>
          <p:nvPr/>
        </p:nvSpPr>
        <p:spPr>
          <a:xfrm>
            <a:off x="1448853" y="1747581"/>
            <a:ext cx="9535886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a secure user authentication system allowing users to sign up, log in, and manage their accounts securely.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Users can create, edit, and delete their notes. Rich text editing capabilities can be integrated to enhance the note-taking experience.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Enable users to share their notes with other users, allowing for real-time collaboration on notes. Implement features such as version control to track changes and revisions.</a:t>
            </a:r>
          </a:p>
        </p:txBody>
      </p:sp>
    </p:spTree>
    <p:extLst>
      <p:ext uri="{BB962C8B-B14F-4D97-AF65-F5344CB8AC3E}">
        <p14:creationId xmlns:p14="http://schemas.microsoft.com/office/powerpoint/2010/main" val="194652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15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Technologies Used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ED097046-3764-4EDC-0F4F-A6C378C48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6" t="19841" r="14021" b="51904"/>
          <a:stretch/>
        </p:blipFill>
        <p:spPr>
          <a:xfrm>
            <a:off x="1164772" y="3015343"/>
            <a:ext cx="3418114" cy="2667001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2786495C-A2B0-0923-8DB1-4AD8BF9F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3113314"/>
            <a:ext cx="4190997" cy="24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CC1501-8F92-6BAD-EFB4-FD86FC767057}"/>
              </a:ext>
            </a:extLst>
          </p:cNvPr>
          <p:cNvSpPr txBox="1"/>
          <p:nvPr/>
        </p:nvSpPr>
        <p:spPr>
          <a:xfrm>
            <a:off x="2296886" y="2307772"/>
            <a:ext cx="1578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Frontend</a:t>
            </a:r>
            <a:endParaRPr lang="en-IN"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7948-AFFE-83E8-8E60-A97D1ECBA349}"/>
              </a:ext>
            </a:extLst>
          </p:cNvPr>
          <p:cNvSpPr txBox="1"/>
          <p:nvPr/>
        </p:nvSpPr>
        <p:spPr>
          <a:xfrm>
            <a:off x="7805057" y="2307772"/>
            <a:ext cx="1317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Backend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40111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38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Modelling &amp; Results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B282A-7F58-C088-59F0-42FD747096F6}"/>
              </a:ext>
            </a:extLst>
          </p:cNvPr>
          <p:cNvSpPr txBox="1"/>
          <p:nvPr/>
        </p:nvSpPr>
        <p:spPr>
          <a:xfrm>
            <a:off x="1866900" y="1937451"/>
            <a:ext cx="784368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Utilize Python as the primary programming language for backend development due to its simplicity, versatility, and extensive libraries.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Django Framework: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Leverage the Django framework for rapid development, built-in security features, and scalability.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HTML/CSS/JavaScript: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Use these technologies for frontend development to create an intuitive and interactive user interface.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SQLite/PostgreSQL: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Employ SQLite during development for its simplicity and switch to PostgreSQL for production for better scalability and performance.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RESTful API: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Develop a RESTful API to facilitate communication between the frontend and backend, enabling seamless integration with other platforms and services.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CF8A7-A3DC-FF00-2D1A-ADF796D265A8}"/>
              </a:ext>
            </a:extLst>
          </p:cNvPr>
          <p:cNvSpPr txBox="1"/>
          <p:nvPr/>
        </p:nvSpPr>
        <p:spPr>
          <a:xfrm>
            <a:off x="1563329" y="5161935"/>
            <a:ext cx="540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 </a:t>
            </a:r>
            <a:r>
              <a:rPr lang="en-US" dirty="0">
                <a:sym typeface="Wingdings" panose="05000000000000000000" pitchFamily="2" charset="2"/>
              </a:rPr>
              <a:t> next slides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16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582886" y="1066799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Home Page</a:t>
            </a:r>
            <a:endParaRPr lang="en-IN" sz="2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55819-0E9D-3B1C-0045-3A2BEE5E64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3"/>
          <a:stretch/>
        </p:blipFill>
        <p:spPr>
          <a:xfrm>
            <a:off x="1349831" y="1909464"/>
            <a:ext cx="8534397" cy="417398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24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706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Venkatesan</dc:creator>
  <cp:lastModifiedBy>Divya Venkatesan</cp:lastModifiedBy>
  <cp:revision>13</cp:revision>
  <dcterms:created xsi:type="dcterms:W3CDTF">2024-04-08T08:29:47Z</dcterms:created>
  <dcterms:modified xsi:type="dcterms:W3CDTF">2024-04-08T16:48:34Z</dcterms:modified>
</cp:coreProperties>
</file>