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FC2D62-7734-4870-9641-DEFEBF5A7394}">
  <a:tblStyle styleId="{D2FC2D62-7734-4870-9641-DEFEBF5A73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0e21368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0e21368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0e21368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0e21368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0e21368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0e21368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c0e21368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c0e21368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c0e21368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c0e21368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0e21368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0e21368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29375"/>
            <a:ext cx="85206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880"/>
              <a:t>Abnormality Detection</a:t>
            </a:r>
            <a:endParaRPr b="1" sz="3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880"/>
              <a:t>In Cyclone Preheater </a:t>
            </a:r>
            <a:endParaRPr b="1" sz="3880"/>
          </a:p>
        </p:txBody>
      </p:sp>
      <p:sp>
        <p:nvSpPr>
          <p:cNvPr id="55" name="Google Shape;55;p13"/>
          <p:cNvSpPr txBox="1"/>
          <p:nvPr/>
        </p:nvSpPr>
        <p:spPr>
          <a:xfrm>
            <a:off x="3052200" y="3254925"/>
            <a:ext cx="303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2"/>
                </a:solidFill>
              </a:rPr>
              <a:t>Name: Sahasranaman 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2"/>
                </a:solidFill>
              </a:rPr>
              <a:t>Email: shsrnmn23@gmail.com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30575"/>
            <a:ext cx="85206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 variables and its data collections are indicative of a manufacturing process.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Intentions here are to look for aberrations if any in the process, caused by these six variables beyond the ambit of tolerance.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variables causing intolerance. Look for tangible inter relation between them if any.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Rationalization of the Data, to ensure uniformity of fields.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unobservable values in the </a:t>
            </a: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cleaned and new dataset is preprocessed.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analysis is given year wise for and the  abnormality is recorded for each feature.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650">
                <a:latin typeface="Calibri"/>
                <a:ea typeface="Calibri"/>
                <a:cs typeface="Calibri"/>
                <a:sym typeface="Calibri"/>
              </a:rPr>
              <a:t>Analysis Strategy</a:t>
            </a:r>
            <a:endParaRPr sz="26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91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the process mean and variance for all the six variables.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Eval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the process behavior about  at, 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Sigma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Sigma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Sigma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levels of the mean.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% tolerance of the six variables, at each of the above sigma levels.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 are 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668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{D2FC2D62-7734-4870-9641-DEFEBF5A7394}</a:tableStyleId>
              </a:tblPr>
              <a:tblGrid>
                <a:gridCol w="1492200"/>
                <a:gridCol w="2477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/>
                        <a:t>Threshold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sigma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 sigma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 sigma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/>
                        <a:t>Percentage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66.7% --- data points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95%    --- data points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99.7% --- data points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5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/>
              <a:t>Methodology</a:t>
            </a:r>
            <a:endParaRPr sz="27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38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Calibri"/>
              <a:buChar char="●"/>
            </a:pPr>
            <a:r>
              <a:rPr lang="en-GB" sz="145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Z-score is a numerical measurement used in statistics of a value's relationship to the mean (average) of a group of values, measured in terms of standard deviations from the mean. If a Z-score is 0, it indicates that the data point's score is identical to the mean score.</a:t>
            </a:r>
            <a:endParaRPr sz="145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Calibri"/>
              <a:buChar char="●"/>
            </a:pPr>
            <a:r>
              <a:rPr lang="en-GB" sz="145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Problem is approached by applying z_score analysis on the features.</a:t>
            </a:r>
            <a:endParaRPr sz="145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Calibri"/>
              <a:buChar char="●"/>
            </a:pPr>
            <a:r>
              <a:rPr lang="en-GB" sz="145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threshold value determines the functionality of the feature  and how it behaves based on the threshold input.</a:t>
            </a:r>
            <a:endParaRPr sz="145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700" y="2750600"/>
            <a:ext cx="2846600" cy="2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400">
                <a:latin typeface="Calibri"/>
                <a:ea typeface="Calibri"/>
                <a:cs typeface="Calibri"/>
                <a:sym typeface="Calibri"/>
              </a:rPr>
              <a:t>Preprocessor.py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 The missing values in the dataset is been handled.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The dataset is partitioned based on each feature.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CSV files are generated for each feature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-GB" sz="1400">
                <a:latin typeface="Calibri"/>
                <a:ea typeface="Calibri"/>
                <a:cs typeface="Calibri"/>
                <a:sym typeface="Calibri"/>
              </a:rPr>
              <a:t>Abnormality_Detection.py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The threshold value is taken as input from the user.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All the features are scaled according to z_score normalization.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Abnormalities are detected from the scaled features with respect the threshold value.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-GB" sz="1400">
                <a:latin typeface="Calibri"/>
                <a:ea typeface="Calibri"/>
                <a:cs typeface="Calibri"/>
                <a:sym typeface="Calibri"/>
              </a:rPr>
              <a:t> Main.py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Preprocessor and </a:t>
            </a: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detector</a:t>
            </a: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 objects are called in the main.py file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25850" y="8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/>
              <a:t>Abnormality values</a:t>
            </a:r>
            <a:endParaRPr sz="26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25850" y="730400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                     1/18/2017 4:00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Cyclone_Inlet_Gas_Temp           1085.38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Name: 4893, dtype: object, time                      1/22/2017 23:30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Cyclone_Inlet_Gas_Temp            1057.17                                                             (sigma=1)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Name: 6278, dtype: object, time                      1/25/2017 1:00                          file_name: Abnormality_thresh1.txt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Cyclone_Inlet_Gas_Temp            1097.0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Name: 6872, dtype: object, time                      1/26/2017 10:20                       similarly when sigma=2,3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Cyclone_Inlet_Gas_Temp            1064.62                                                        file_name: Abnormality_thresh2.txt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file_name: Abnormality_thresh3.txt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Name: 7272, dtype: object, time                      2/8/2017 7:15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Cyclone_Inlet_Gas_Temp          1061.18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