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3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9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2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981F-0BC4-4BCD-91E2-BB56175EBAE6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1E0D-467B-4C77-B0C8-15EAF3ABA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699" y="207705"/>
            <a:ext cx="6695021" cy="64015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61804" y="5303520"/>
            <a:ext cx="83127" cy="490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68785" y="5303520"/>
            <a:ext cx="24939" cy="490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67644" y="5303520"/>
            <a:ext cx="2771" cy="490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20393" y="5237018"/>
            <a:ext cx="568037" cy="556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22269" y="5237018"/>
            <a:ext cx="739835" cy="590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04509" y="5303520"/>
            <a:ext cx="2771" cy="523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9151" y="5303520"/>
            <a:ext cx="49874" cy="523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164380" y="5237018"/>
            <a:ext cx="746759" cy="583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29789" y="4555377"/>
            <a:ext cx="6724996" cy="1978428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262850" y="3061336"/>
            <a:ext cx="193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Bilstm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99120" y="1343891"/>
            <a:ext cx="193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Attention 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5606" y="5380705"/>
            <a:ext cx="193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CNN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8046720" y="1172095"/>
            <a:ext cx="1903615" cy="7129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uble Brace 29"/>
          <p:cNvSpPr/>
          <p:nvPr/>
        </p:nvSpPr>
        <p:spPr>
          <a:xfrm>
            <a:off x="8049491" y="2056815"/>
            <a:ext cx="1643149" cy="242314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Brace 30"/>
          <p:cNvSpPr/>
          <p:nvPr/>
        </p:nvSpPr>
        <p:spPr>
          <a:xfrm>
            <a:off x="8232372" y="4606985"/>
            <a:ext cx="1560022" cy="19268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0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Ali Sarıkaya</dc:creator>
  <cp:lastModifiedBy>Mehmet Ali Sarıkaya</cp:lastModifiedBy>
  <cp:revision>3</cp:revision>
  <dcterms:created xsi:type="dcterms:W3CDTF">2020-07-08T11:42:35Z</dcterms:created>
  <dcterms:modified xsi:type="dcterms:W3CDTF">2020-11-06T08:00:37Z</dcterms:modified>
</cp:coreProperties>
</file>