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dvent Pro SemiBold" panose="020B0604020202020204" charset="0"/>
      <p:regular r:id="rId11"/>
      <p:bold r:id="rId12"/>
      <p:italic r:id="rId13"/>
      <p:boldItalic r:id="rId14"/>
    </p:embeddedFont>
    <p:embeddedFont>
      <p:font typeface="Fira Sans Condensed Medium" panose="020F0502020204030204" pitchFamily="3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Maven Pro" panose="020B0604020202020204" charset="0"/>
      <p:regular r:id="rId23"/>
      <p:bold r:id="rId24"/>
    </p:embeddedFont>
    <p:embeddedFont>
      <p:font typeface="Share Tech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ef658cec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ef658cecb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ef658cecb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ef658cecb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ef658cecb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ef658cecb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>
            <a:spLocks noGrp="1"/>
          </p:cNvSpPr>
          <p:nvPr>
            <p:ph type="subTitle" idx="1"/>
          </p:nvPr>
        </p:nvSpPr>
        <p:spPr>
          <a:xfrm>
            <a:off x="2997500" y="2529309"/>
            <a:ext cx="32955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Mobile </a:t>
            </a:r>
            <a:r>
              <a:rPr lang="en" sz="2000">
                <a:solidFill>
                  <a:schemeClr val="accent2"/>
                </a:solidFill>
              </a:rPr>
              <a:t>Recharge System</a:t>
            </a:r>
            <a:endParaRPr sz="20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432" name="Google Shape;432;p23"/>
          <p:cNvSpPr txBox="1">
            <a:spLocks noGrp="1"/>
          </p:cNvSpPr>
          <p:nvPr>
            <p:ph type="ctrTitle"/>
          </p:nvPr>
        </p:nvSpPr>
        <p:spPr>
          <a:xfrm>
            <a:off x="1561650" y="1751868"/>
            <a:ext cx="6020700" cy="86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MARIO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7313348" y="516089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>
            <a:spLocks noGrp="1"/>
          </p:cNvSpPr>
          <p:nvPr>
            <p:ph type="body" idx="1"/>
          </p:nvPr>
        </p:nvSpPr>
        <p:spPr>
          <a:xfrm>
            <a:off x="597375" y="989475"/>
            <a:ext cx="7866900" cy="24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The online mobile recharge web application is an innovative solution catering to the growing needs of users seeking a convenient and secure method to recharge their mobile services. With a user-friendly interface, the application allows seamless registration and authentication, enabling users to create accounts and log in securely. Providing a dashboard that acts as a control center, the application presents a spectrum of mobile recharge options, from selecting service providers to customizing plans and recharge amounts.</a:t>
            </a:r>
            <a:endParaRPr sz="1900"/>
          </a:p>
        </p:txBody>
      </p:sp>
      <p:sp>
        <p:nvSpPr>
          <p:cNvPr id="463" name="Google Shape;463;p2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:</a:t>
            </a:r>
            <a:endParaRPr/>
          </a:p>
        </p:txBody>
      </p:sp>
      <p:sp>
        <p:nvSpPr>
          <p:cNvPr id="464" name="Google Shape;464;p24"/>
          <p:cNvSpPr txBox="1"/>
          <p:nvPr/>
        </p:nvSpPr>
        <p:spPr>
          <a:xfrm>
            <a:off x="618825" y="3532100"/>
            <a:ext cx="8082300" cy="1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</a:t>
            </a:r>
            <a:r>
              <a:rPr lang="en" sz="19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Authenticated Login. </a:t>
            </a:r>
            <a:endParaRPr sz="19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</a:t>
            </a:r>
            <a:r>
              <a:rPr lang="en" sz="19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Responsive Plans.</a:t>
            </a:r>
            <a:endParaRPr sz="19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</a:t>
            </a:r>
            <a:r>
              <a:rPr lang="en" sz="19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Good Payment.</a:t>
            </a:r>
            <a:endParaRPr sz="19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</a:t>
            </a:r>
            <a:r>
              <a:rPr lang="en" sz="19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Strong Data Backup.</a:t>
            </a:r>
            <a:endParaRPr sz="19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5"/>
          <p:cNvSpPr txBox="1">
            <a:spLocks noGrp="1"/>
          </p:cNvSpPr>
          <p:nvPr>
            <p:ph type="ctrTitle"/>
          </p:nvPr>
        </p:nvSpPr>
        <p:spPr>
          <a:xfrm>
            <a:off x="628725" y="500875"/>
            <a:ext cx="3843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PROPOSED SOLUTION :</a:t>
            </a:r>
            <a:r>
              <a:rPr lang="en" sz="3200" u="sng"/>
              <a:t> </a:t>
            </a:r>
            <a:endParaRPr sz="3200" u="sng"/>
          </a:p>
        </p:txBody>
      </p:sp>
      <p:grpSp>
        <p:nvGrpSpPr>
          <p:cNvPr id="470" name="Google Shape;470;p25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71" name="Google Shape;471;p25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" name="Google Shape;476;p25"/>
          <p:cNvSpPr txBox="1"/>
          <p:nvPr/>
        </p:nvSpPr>
        <p:spPr>
          <a:xfrm>
            <a:off x="547050" y="1119875"/>
            <a:ext cx="73140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 </a:t>
            </a: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Web application with a </a:t>
            </a:r>
            <a:r>
              <a:rPr lang="en" sz="2000" dirty="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streamlined registration and login process.</a:t>
            </a:r>
            <a:endParaRPr sz="2000" dirty="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Develop a </a:t>
            </a:r>
            <a:r>
              <a:rPr lang="en" sz="2000" dirty="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dashboard for users</a:t>
            </a: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to easily access recharge options, history, and support.</a:t>
            </a:r>
            <a:endParaRPr sz="2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Implement a </a:t>
            </a:r>
            <a:r>
              <a:rPr lang="en" sz="2000" dirty="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secure payment gateway</a:t>
            </a: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for safe transactions.</a:t>
            </a:r>
            <a:endParaRPr sz="2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Provide admins with a robust dashboard for </a:t>
            </a:r>
            <a:r>
              <a:rPr lang="en" sz="2000" dirty="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managing plans, add-ons.</a:t>
            </a:r>
            <a:endParaRPr sz="2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-&gt; Ensure </a:t>
            </a:r>
            <a:r>
              <a:rPr lang="en" sz="2000" dirty="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high security, scalability, usability, and availability.</a:t>
            </a:r>
            <a:endParaRPr sz="2000" dirty="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>
            <a:off x="368650" y="2830100"/>
            <a:ext cx="1962300" cy="1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"/>
          <p:cNvSpPr txBox="1">
            <a:spLocks noGrp="1"/>
          </p:cNvSpPr>
          <p:nvPr>
            <p:ph type="ctrTitle" idx="7"/>
          </p:nvPr>
        </p:nvSpPr>
        <p:spPr>
          <a:xfrm>
            <a:off x="645675" y="411675"/>
            <a:ext cx="3241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ACTIVITY Diagram : </a:t>
            </a:r>
            <a:endParaRPr sz="3200"/>
          </a:p>
        </p:txBody>
      </p:sp>
      <p:cxnSp>
        <p:nvCxnSpPr>
          <p:cNvPr id="483" name="Google Shape;483;p26"/>
          <p:cNvCxnSpPr>
            <a:stCxn id="484" idx="1"/>
            <a:endCxn id="485" idx="1"/>
          </p:cNvCxnSpPr>
          <p:nvPr/>
        </p:nvCxnSpPr>
        <p:spPr>
          <a:xfrm rot="-5400000" flipH="1">
            <a:off x="-53725" y="1315862"/>
            <a:ext cx="960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p26"/>
          <p:cNvSpPr/>
          <p:nvPr/>
        </p:nvSpPr>
        <p:spPr>
          <a:xfrm>
            <a:off x="264200" y="41168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7" name="Google Shape;4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375" y="1227525"/>
            <a:ext cx="6220076" cy="36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7"/>
          <p:cNvSpPr txBox="1">
            <a:spLocks noGrp="1"/>
          </p:cNvSpPr>
          <p:nvPr>
            <p:ph type="ctrTitle" idx="7"/>
          </p:nvPr>
        </p:nvSpPr>
        <p:spPr>
          <a:xfrm>
            <a:off x="645675" y="411675"/>
            <a:ext cx="3587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SEQUENCE Diagram : </a:t>
            </a:r>
            <a:endParaRPr sz="3200"/>
          </a:p>
        </p:txBody>
      </p:sp>
      <p:cxnSp>
        <p:nvCxnSpPr>
          <p:cNvPr id="493" name="Google Shape;493;p27"/>
          <p:cNvCxnSpPr>
            <a:stCxn id="494" idx="1"/>
            <a:endCxn id="495" idx="1"/>
          </p:cNvCxnSpPr>
          <p:nvPr/>
        </p:nvCxnSpPr>
        <p:spPr>
          <a:xfrm rot="-5400000" flipH="1">
            <a:off x="-53725" y="1315862"/>
            <a:ext cx="960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" name="Google Shape;496;p27"/>
          <p:cNvSpPr/>
          <p:nvPr/>
        </p:nvSpPr>
        <p:spPr>
          <a:xfrm>
            <a:off x="264200" y="41168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7" name="Google Shape;4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400" y="989475"/>
            <a:ext cx="4657901" cy="34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8"/>
          <p:cNvSpPr txBox="1">
            <a:spLocks noGrp="1"/>
          </p:cNvSpPr>
          <p:nvPr>
            <p:ph type="ctrTitle" idx="7"/>
          </p:nvPr>
        </p:nvSpPr>
        <p:spPr>
          <a:xfrm>
            <a:off x="645675" y="411675"/>
            <a:ext cx="3587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UML CLASS Diagram : </a:t>
            </a:r>
            <a:endParaRPr sz="3200"/>
          </a:p>
        </p:txBody>
      </p:sp>
      <p:cxnSp>
        <p:nvCxnSpPr>
          <p:cNvPr id="503" name="Google Shape;503;p28"/>
          <p:cNvCxnSpPr>
            <a:stCxn id="504" idx="1"/>
            <a:endCxn id="505" idx="1"/>
          </p:cNvCxnSpPr>
          <p:nvPr/>
        </p:nvCxnSpPr>
        <p:spPr>
          <a:xfrm rot="-5400000" flipH="1">
            <a:off x="-53725" y="1315862"/>
            <a:ext cx="960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28"/>
          <p:cNvSpPr/>
          <p:nvPr/>
        </p:nvSpPr>
        <p:spPr>
          <a:xfrm>
            <a:off x="264200" y="41168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7" name="Google Shape;5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75" y="1141875"/>
            <a:ext cx="8412627" cy="344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"/>
          <p:cNvSpPr txBox="1">
            <a:spLocks noGrp="1"/>
          </p:cNvSpPr>
          <p:nvPr>
            <p:ph type="ctrTitle" idx="7"/>
          </p:nvPr>
        </p:nvSpPr>
        <p:spPr>
          <a:xfrm>
            <a:off x="645675" y="411675"/>
            <a:ext cx="3587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ER CLASS Diagram : </a:t>
            </a:r>
            <a:endParaRPr sz="3200"/>
          </a:p>
        </p:txBody>
      </p:sp>
      <p:cxnSp>
        <p:nvCxnSpPr>
          <p:cNvPr id="513" name="Google Shape;513;p29"/>
          <p:cNvCxnSpPr>
            <a:stCxn id="514" idx="1"/>
            <a:endCxn id="515" idx="1"/>
          </p:cNvCxnSpPr>
          <p:nvPr/>
        </p:nvCxnSpPr>
        <p:spPr>
          <a:xfrm rot="-5400000" flipH="1">
            <a:off x="-53725" y="1315862"/>
            <a:ext cx="960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6" name="Google Shape;516;p29"/>
          <p:cNvSpPr/>
          <p:nvPr/>
        </p:nvSpPr>
        <p:spPr>
          <a:xfrm>
            <a:off x="264200" y="41168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7" name="Google Shape;5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25" y="989475"/>
            <a:ext cx="7747748" cy="38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"/>
          <p:cNvSpPr txBox="1">
            <a:spLocks noGrp="1"/>
          </p:cNvSpPr>
          <p:nvPr>
            <p:ph type="title"/>
          </p:nvPr>
        </p:nvSpPr>
        <p:spPr>
          <a:xfrm>
            <a:off x="21361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>
                <a:solidFill>
                  <a:schemeClr val="accent3"/>
                </a:solidFill>
              </a:rPr>
              <a:t>H</a:t>
            </a:r>
            <a:r>
              <a:rPr lang="en"/>
              <a:t>A</a:t>
            </a:r>
            <a:r>
              <a:rPr lang="en">
                <a:solidFill>
                  <a:schemeClr val="accent5"/>
                </a:solidFill>
              </a:rPr>
              <a:t>N</a:t>
            </a:r>
            <a:r>
              <a:rPr lang="en"/>
              <a:t>K </a:t>
            </a:r>
            <a:r>
              <a:rPr lang="en">
                <a:solidFill>
                  <a:schemeClr val="accent3"/>
                </a:solidFill>
              </a:rPr>
              <a:t>Y</a:t>
            </a:r>
            <a:r>
              <a:rPr lang="en"/>
              <a:t>O</a:t>
            </a:r>
            <a:r>
              <a:rPr lang="en">
                <a:solidFill>
                  <a:schemeClr val="accent5"/>
                </a:solidFill>
              </a:rPr>
              <a:t>U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On-screen Show (16:9)</PresentationFormat>
  <Paragraphs>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Fira Sans Extra Condensed Medium</vt:lpstr>
      <vt:lpstr>Maven Pro</vt:lpstr>
      <vt:lpstr>Nunito Light</vt:lpstr>
      <vt:lpstr>Advent Pro SemiBold</vt:lpstr>
      <vt:lpstr>Livvic Light</vt:lpstr>
      <vt:lpstr>Arial</vt:lpstr>
      <vt:lpstr>Fira Sans Condensed Medium</vt:lpstr>
      <vt:lpstr>Share Tech</vt:lpstr>
      <vt:lpstr>Data Science Consulting by Slidesgo</vt:lpstr>
      <vt:lpstr> MARIO</vt:lpstr>
      <vt:lpstr>PROBLEM STATEMENT :</vt:lpstr>
      <vt:lpstr>PROPOSED SOLUTION : </vt:lpstr>
      <vt:lpstr>ACTIVITY Diagram : </vt:lpstr>
      <vt:lpstr>SEQUENCE Diagram : </vt:lpstr>
      <vt:lpstr>UML CLASS Diagram : </vt:lpstr>
      <vt:lpstr>ER CLASS Diagram 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Sri Manikandan R</cp:lastModifiedBy>
  <cp:revision>1</cp:revision>
  <dcterms:modified xsi:type="dcterms:W3CDTF">2024-07-30T04:58:42Z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2024-07-30T04:58:42Z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92080a59-daa6-431a-8bd9-279d9a8d2047</vt:lpwstr>
  </property>
  <property fmtid="{D5CDD505-2E9C-101B-9397-08002B2CF9AE}" pid="7" name="MSIP_Label_defa4170-0d19-0005-0004-bc88714345d2_ActionId">
    <vt:lpwstr>e53e19f2-c96c-4fab-bb8f-35b1557fd6da</vt:lpwstr>
  </property>
  <property fmtid="{D5CDD505-2E9C-101B-9397-08002B2CF9AE}" pid="8" name="MSIP_Label_defa4170-0d19-0005-0004-bc88714345d2_ContentBits">
    <vt:lpwstr>0</vt:lpwstr>
  </property>
</Properties>
</file>