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1" r:id="rId3"/>
    <p:sldId id="292" r:id="rId4"/>
    <p:sldId id="293" r:id="rId5"/>
    <p:sldId id="294" r:id="rId6"/>
    <p:sldId id="295" r:id="rId7"/>
    <p:sldId id="267" r:id="rId8"/>
  </p:sldIdLst>
  <p:sldSz cx="9144000" cy="6858000" type="screen4x3"/>
  <p:notesSz cx="68119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cA5czz0E4VcqZ4+w8jyiP5n6D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4C19D9-E75E-4254-94C4-E92B1AC3DAF5}">
  <a:tblStyle styleId="{384C19D9-E75E-4254-94C4-E92B1AC3DAF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DD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DD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10CF9B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10CF9B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10CF9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10CF9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0049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9bcd2c2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g209bcd2c289_0_6:notes"/>
          <p:cNvSpPr txBox="1">
            <a:spLocks noGrp="1"/>
          </p:cNvSpPr>
          <p:nvPr>
            <p:ph type="body" idx="1"/>
          </p:nvPr>
        </p:nvSpPr>
        <p:spPr>
          <a:xfrm>
            <a:off x="681195" y="4722688"/>
            <a:ext cx="54495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209bcd2c289_0_6:notes"/>
          <p:cNvSpPr txBox="1">
            <a:spLocks noGrp="1"/>
          </p:cNvSpPr>
          <p:nvPr>
            <p:ph type="dt" idx="10"/>
          </p:nvPr>
        </p:nvSpPr>
        <p:spPr>
          <a:xfrm>
            <a:off x="3858529" y="0"/>
            <a:ext cx="29517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January 2023</a:t>
            </a:r>
            <a:endParaRPr/>
          </a:p>
        </p:txBody>
      </p:sp>
      <p:sp>
        <p:nvSpPr>
          <p:cNvPr id="70" name="Google Shape;70;g209bcd2c289_0_6:notes"/>
          <p:cNvSpPr txBox="1">
            <a:spLocks noGrp="1"/>
          </p:cNvSpPr>
          <p:nvPr>
            <p:ph type="sldNum" idx="12"/>
          </p:nvPr>
        </p:nvSpPr>
        <p:spPr>
          <a:xfrm>
            <a:off x="3858529" y="9443649"/>
            <a:ext cx="29517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17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9bc88b708_0_15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09bc88b70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25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1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1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1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1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9bcd2c289_0_7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209bcd2c289_0_76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209bcd2c289_0_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3">
            <a:alphaModFix/>
          </a:blip>
          <a:tile tx="0" ty="0" sx="99997" sy="99997" flip="none" algn="tl"/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8;p1" descr="klogo copy.png">
            <a:extLst>
              <a:ext uri="{FF2B5EF4-FFF2-40B4-BE49-F238E27FC236}">
                <a16:creationId xmlns:a16="http://schemas.microsoft.com/office/drawing/2014/main" id="{271B3712-BD86-B1EE-E4D9-5FA3B70C1A5C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9697" y="112906"/>
            <a:ext cx="1257300" cy="814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9;p1" descr="kec2blackborder png.PNG">
            <a:extLst>
              <a:ext uri="{FF2B5EF4-FFF2-40B4-BE49-F238E27FC236}">
                <a16:creationId xmlns:a16="http://schemas.microsoft.com/office/drawing/2014/main" id="{3135167D-5EB5-C489-38FD-240840978A28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7252" y="5332422"/>
            <a:ext cx="1110615" cy="12376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0;p1">
            <a:extLst>
              <a:ext uri="{FF2B5EF4-FFF2-40B4-BE49-F238E27FC236}">
                <a16:creationId xmlns:a16="http://schemas.microsoft.com/office/drawing/2014/main" id="{72E9D14C-6DBA-5655-5E0A-F4403E78116F}"/>
              </a:ext>
            </a:extLst>
          </p:cNvPr>
          <p:cNvSpPr txBox="1">
            <a:spLocks/>
          </p:cNvSpPr>
          <p:nvPr/>
        </p:nvSpPr>
        <p:spPr>
          <a:xfrm>
            <a:off x="2214874" y="396245"/>
            <a:ext cx="6929126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1920"/>
              <a:buFont typeface="Arial" panose="020B0604020202020204"/>
              <a:buNone/>
            </a:pPr>
            <a:r>
              <a:rPr lang="en-IN" sz="2400" dirty="0">
                <a:solidFill>
                  <a:schemeClr val="accent1"/>
                </a:solidFill>
                <a:latin typeface="Algerian" panose="04020705040A02060702" pitchFamily="82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KONGU ENGINEERING COLLEGE</a:t>
            </a:r>
            <a:endParaRPr lang="en-IN" sz="3200" dirty="0">
              <a:latin typeface="Algerian" panose="04020705040A02060702" pitchFamily="82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SzPts val="960"/>
              <a:buFont typeface="Arial" panose="020B0604020202020204"/>
              <a:buNone/>
            </a:pPr>
            <a:endParaRPr lang="en-IN" sz="1200" dirty="0">
              <a:latin typeface="Algerian" panose="04020705040A02060702" pitchFamily="82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3" indent="0">
              <a:lnSpc>
                <a:spcPct val="90000"/>
              </a:lnSpc>
              <a:spcBef>
                <a:spcPts val="0"/>
              </a:spcBef>
              <a:buSzPts val="960"/>
              <a:buFont typeface="Arial" panose="020B0604020202020204"/>
              <a:buNone/>
            </a:pPr>
            <a:r>
              <a:rPr lang="en-IN" sz="1200" dirty="0">
                <a:latin typeface="Algerian" panose="04020705040A02060702" pitchFamily="82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PERUNDURAI ERODE-638060</a:t>
            </a:r>
            <a:endParaRPr lang="en-IN" dirty="0">
              <a:latin typeface="Algerian" panose="04020705040A02060702" pitchFamily="82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1920"/>
              <a:buFont typeface="Arial" panose="020B0604020202020204"/>
              <a:buNone/>
            </a:pPr>
            <a:r>
              <a:rPr lang="en-IN" sz="2400" dirty="0">
                <a:solidFill>
                  <a:schemeClr val="accent1"/>
                </a:solidFill>
                <a:latin typeface="Algerian" panose="04020705040A02060702" pitchFamily="82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1920"/>
              <a:buFont typeface="Arial" panose="020B0604020202020204"/>
              <a:buNone/>
            </a:pPr>
            <a:r>
              <a:rPr lang="en-IN" sz="2400" dirty="0">
                <a:solidFill>
                  <a:schemeClr val="accent1"/>
                </a:solidFill>
                <a:latin typeface="Algerian" panose="04020705040A02060702" pitchFamily="82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DEPARTMENT OF COMPUTER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1920"/>
              <a:buFont typeface="Arial" panose="020B0604020202020204"/>
              <a:buNone/>
            </a:pPr>
            <a:r>
              <a:rPr lang="en-IN" sz="2400" dirty="0">
                <a:solidFill>
                  <a:schemeClr val="accent1"/>
                </a:solidFill>
                <a:latin typeface="Algerian" panose="04020705040A02060702" pitchFamily="82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APPLICATIONS </a:t>
            </a:r>
            <a:endParaRPr lang="en-IN" sz="2800" dirty="0">
              <a:latin typeface="Algerian" panose="04020705040A02060702" pitchFamily="82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 algn="ctr">
              <a:buFont typeface="Arial" panose="020B0604020202020204"/>
              <a:buNone/>
            </a:pPr>
            <a:endParaRPr lang="en-IN" sz="3200" b="1" dirty="0">
              <a:latin typeface="Algerian" panose="04020705040A02060702" pitchFamily="82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Google Shape;152;p1">
            <a:extLst>
              <a:ext uri="{FF2B5EF4-FFF2-40B4-BE49-F238E27FC236}">
                <a16:creationId xmlns:a16="http://schemas.microsoft.com/office/drawing/2014/main" id="{A5B6FBE9-9EE1-1D2C-2253-33F8F5BDB59F}"/>
              </a:ext>
            </a:extLst>
          </p:cNvPr>
          <p:cNvSpPr txBox="1"/>
          <p:nvPr/>
        </p:nvSpPr>
        <p:spPr>
          <a:xfrm>
            <a:off x="2214874" y="2491478"/>
            <a:ext cx="68331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ISSUES IN TESTING OBJECT ORIENTED SOFTWARE</a:t>
            </a:r>
            <a:endParaRPr lang="en-US" sz="2800" b="1" dirty="0">
              <a:solidFill>
                <a:schemeClr val="accent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2800" b="1" dirty="0">
              <a:solidFill>
                <a:schemeClr val="accen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  BY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                             M.HARIPRIYA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                    II-MCA-A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B16C-ADFB-07E9-D594-9C4B7D44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8496"/>
            <a:ext cx="7772400" cy="649224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ISSUES IN TESTING OBJECT ORIENTED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92DF4-3459-4D97-94E2-A73B3C2A9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77494"/>
            <a:ext cx="7772400" cy="150971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Arial Black" panose="020B0A04020102020204" pitchFamily="34" charset="0"/>
              </a:rPr>
              <a:t>Different Levels of Object-Oriented Testing in Software Testing</a:t>
            </a:r>
          </a:p>
          <a:p>
            <a:endParaRPr lang="en-US" dirty="0">
              <a:solidFill>
                <a:srgbClr val="61738E"/>
              </a:solidFill>
              <a:latin typeface="__Source_Sans_Pro_fa6df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AA5F-A500-95B6-2025-C1266974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40" y="2540700"/>
            <a:ext cx="7685060" cy="36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39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3787F-86BE-6191-E986-38491F17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844" y="716280"/>
            <a:ext cx="7403592" cy="505968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testing can be performed at different levels to detect the issues. </a:t>
            </a:r>
          </a:p>
          <a:p>
            <a:pPr marL="228600" indent="0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algorithmic level, a single module of every class should be tested.</a:t>
            </a:r>
          </a:p>
          <a:p>
            <a:pPr marL="228600" indent="0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class gets tested as an individual entity at the class level.</a:t>
            </a:r>
          </a:p>
          <a:p>
            <a:pPr marL="228600" indent="0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Generally, programmers who are creating the classes are involved in testing.</a:t>
            </a:r>
          </a:p>
          <a:p>
            <a:pPr marL="228600" indent="0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cases for Object-Oriented Testing in Software Testing can be constructed based on the requirement specifications, programming language, and models.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7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B0C8-3B50-F819-E43D-591BB2473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352" y="1082040"/>
            <a:ext cx="7772400" cy="499872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class-level testing is done, Cluster level testing will be performed. 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Cluster-level testing is the integration of individual classes. 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doing integration testing is to verify the interconnection between classes and how well they perform interclass interactions. 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Cluster level testing can be viewed as integration testing of classes.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Cluster level testing is performed, system-level testing begins.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this level, integration between clusters can be taken care of. Also, at each level regression testing is a must after every new release.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50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75C2-FE36-6FAF-F21D-CCC299F1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68096"/>
            <a:ext cx="7772400" cy="1362456"/>
          </a:xfrm>
        </p:spPr>
        <p:txBody>
          <a:bodyPr/>
          <a:lstStyle/>
          <a:p>
            <a:r>
              <a:rPr lang="en-US" sz="3200" b="1" i="0" dirty="0">
                <a:solidFill>
                  <a:schemeClr val="bg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Developing Test Cases in Object-oriented Testing</a:t>
            </a:r>
            <a:br>
              <a:rPr lang="en-US" sz="3200" b="1" i="0" dirty="0">
                <a:effectLst/>
                <a:latin typeface="__Source_Sans_Pro_fa6df0"/>
              </a:rPr>
            </a:b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393D7-107F-64E2-3DFF-EFD57F09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472" y="2313432"/>
            <a:ext cx="7772400" cy="4681728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test cases in Object Oriented Testing in Software Testing?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methods can be used to design test cases in OO testing.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these test cases can be redeveloped with some special features so that they can use for object-oriented environments. </a:t>
            </a:r>
          </a:p>
          <a:p>
            <a:pPr marL="5715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8413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83C9-07B6-8532-0577-8948905A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832" y="1028264"/>
            <a:ext cx="7772400" cy="5204896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points should be considered while creating test cases for object-oriented environments.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class is going to be tested should be mentioned properly within the test cases.</a:t>
            </a:r>
          </a:p>
          <a:p>
            <a:pPr marL="228600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purpose of using particular test cases?</a:t>
            </a:r>
          </a:p>
          <a:p>
            <a:pPr marL="228600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external pre-condition needs to be conducted while performing the test case?</a:t>
            </a:r>
          </a:p>
          <a:p>
            <a:pPr marL="228600" indent="0" algn="l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states should be specified for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95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9bc88b708_0_15"/>
          <p:cNvSpPr txBox="1">
            <a:spLocks noGrp="1"/>
          </p:cNvSpPr>
          <p:nvPr>
            <p:ph type="body" idx="1"/>
          </p:nvPr>
        </p:nvSpPr>
        <p:spPr>
          <a:xfrm>
            <a:off x="1228650" y="2760894"/>
            <a:ext cx="74472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5000" b="1" i="1" dirty="0">
                <a:solidFill>
                  <a:schemeClr val="tx2">
                    <a:lumMod val="25000"/>
                  </a:schemeClr>
                </a:solidFill>
                <a:latin typeface="Algerian" panose="04020705040A02060702" pitchFamily="82" charset="0"/>
                <a:ea typeface="Times New Roman"/>
                <a:cs typeface="Times New Roman"/>
                <a:sym typeface="Times New Roman"/>
              </a:rPr>
              <a:t>THANK</a:t>
            </a:r>
            <a:r>
              <a:rPr lang="en-US" sz="5000" b="1" i="1" dirty="0">
                <a:solidFill>
                  <a:schemeClr val="tx2">
                    <a:lumMod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YOU!</a:t>
            </a:r>
            <a:endParaRPr sz="5000" b="1" i="1" dirty="0">
              <a:solidFill>
                <a:schemeClr val="tx2">
                  <a:lumMod val="2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343</Words>
  <Application>Microsoft Office PowerPoint</Application>
  <PresentationFormat>On-screen Show 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__Source_Sans_Pro_fa6df0</vt:lpstr>
      <vt:lpstr>Algerian</vt:lpstr>
      <vt:lpstr>Arial</vt:lpstr>
      <vt:lpstr>Arial Black</vt:lpstr>
      <vt:lpstr>Calibri</vt:lpstr>
      <vt:lpstr>Noto Sans Symbols</vt:lpstr>
      <vt:lpstr>Times New Roman</vt:lpstr>
      <vt:lpstr>Wingdings</vt:lpstr>
      <vt:lpstr>Flow</vt:lpstr>
      <vt:lpstr>PowerPoint Presentation</vt:lpstr>
      <vt:lpstr>ISSUES IN TESTING OBJECT ORIENTED SOFTWARE</vt:lpstr>
      <vt:lpstr>PowerPoint Presentation</vt:lpstr>
      <vt:lpstr>PowerPoint Presentation</vt:lpstr>
      <vt:lpstr>Developing Test Cases in Object-oriented Testing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hp m</cp:lastModifiedBy>
  <cp:revision>72</cp:revision>
  <dcterms:created xsi:type="dcterms:W3CDTF">2013-12-25T07:56:38Z</dcterms:created>
  <dcterms:modified xsi:type="dcterms:W3CDTF">2024-10-06T13:37:05Z</dcterms:modified>
</cp:coreProperties>
</file>