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Libre Franklin Black"/>
      <p:bold r:id="rId12"/>
      <p:boldItalic r:id="rId13"/>
    </p:embeddedFont>
    <p:embeddedFont>
      <p:font typeface="Libre Franklin Medium"/>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hC+VODzO5hrTjt5zjOdb98Ie0p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LibreFranklinBlack-boldItalic.fntdata"/><Relationship Id="rId12" Type="http://schemas.openxmlformats.org/officeDocument/2006/relationships/font" Target="fonts/LibreFranklinBlack-bold.fntdata"/><Relationship Id="rId15" Type="http://schemas.openxmlformats.org/officeDocument/2006/relationships/font" Target="fonts/LibreFranklinMedium-bold.fntdata"/><Relationship Id="rId14" Type="http://schemas.openxmlformats.org/officeDocument/2006/relationships/font" Target="fonts/LibreFranklinMedium-regular.fntdata"/><Relationship Id="rId17" Type="http://schemas.openxmlformats.org/officeDocument/2006/relationships/font" Target="fonts/LibreFranklinMedium-boldItalic.fntdata"/><Relationship Id="rId16" Type="http://schemas.openxmlformats.org/officeDocument/2006/relationships/font" Target="fonts/LibreFranklinMedium-italic.fntdata"/><Relationship Id="rId1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AI-generated content may be incorrect.</a:t>
            </a:r>
            <a:br>
              <a:rPr lang="en-IN"/>
            </a:br>
            <a:br>
              <a:rPr lang="en-IN"/>
            </a:br>
            <a:r>
              <a:rPr lang="en-IN"/>
              <a:t>---</a:t>
            </a:r>
            <a:br>
              <a:rPr lang="en-IN"/>
            </a:br>
            <a:br>
              <a:rPr lang="en-IN"/>
            </a:br>
            <a:r>
              <a:rPr lang="en-IN"/>
              <a:t>This presentation introduces how artificial intelligence and machine learning are revolutionizing the search for exoplanets, focusing on the ARCNAVE project. We will explore traditional discovery methods, the role of AI/ML, and the exciting future of exoplanet research.</a:t>
            </a:r>
            <a:br>
              <a:rPr lang="en-IN"/>
            </a:br>
            <a:br>
              <a:rPr lang="en-IN"/>
            </a:br>
            <a:endParaRPr/>
          </a:p>
        </p:txBody>
      </p:sp>
      <p:sp>
        <p:nvSpPr>
          <p:cNvPr id="381" name="Google Shape;38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We will begin by understanding what exoplanets are and the challenges in discovering them. Next, we'll discuss the role of AI and ML in astronomy, followed by an overview of the ARCNAVE project. We will then compare ARCNAVE with other approaches and conclude with future prospects and impacts.</a:t>
            </a:r>
            <a:endParaRPr/>
          </a:p>
        </p:txBody>
      </p:sp>
      <p:sp>
        <p:nvSpPr>
          <p:cNvPr id="389" name="Google Shape;38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We will begin by understanding what exoplanets are and the challenges in discovering them. Next, we'll discuss the role of AI and ML in astronomy, followed by an overview of the ARCNAVE project. We will then compare ARCNAVE with other approaches and conclude with future prospects and impacts.</a:t>
            </a:r>
            <a:endParaRPr/>
          </a:p>
        </p:txBody>
      </p:sp>
      <p:sp>
        <p:nvSpPr>
          <p:cNvPr id="397" name="Google Shape;39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We will begin by understanding what exoplanets are and the challenges in discovering them. Next, we'll discuss the role of AI and ML in astronomy, followed by an overview of the ARCNAVE project. We will then compare ARCNAVE with other approaches and conclude with future prospects and impacts.</a:t>
            </a:r>
            <a:endParaRPr/>
          </a:p>
        </p:txBody>
      </p:sp>
      <p:sp>
        <p:nvSpPr>
          <p:cNvPr id="405" name="Google Shape;40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We will begin by understanding what exoplanets are and the challenges in discovering them. Next, we'll discuss the role of AI and ML in astronomy, followed by an overview of the ARCNAVE project. We will then compare ARCNAVE with other approaches and conclude with future prospects and impacts.</a:t>
            </a:r>
            <a:endParaRPr/>
          </a:p>
        </p:txBody>
      </p:sp>
      <p:sp>
        <p:nvSpPr>
          <p:cNvPr id="413" name="Google Shape;41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We will begin by understanding what exoplanets are and the challenges in discovering them. Next, we'll discuss the role of AI and ML in astronomy, followed by an overview of the ARCNAVE project. We will then compare ARCNAVE with other approaches and conclude with future prospects and impacts.</a:t>
            </a:r>
            <a:endParaRPr/>
          </a:p>
        </p:txBody>
      </p:sp>
      <p:sp>
        <p:nvSpPr>
          <p:cNvPr id="421" name="Google Shape;42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We will begin by understanding what exoplanets are and the challenges in discovering them. Next, we'll discuss the role of AI and ML in astronomy, followed by an overview of the ARCNAVE project. We will then compare ARCNAVE with other approaches and conclude with future prospects and impacts.</a:t>
            </a:r>
            <a:endParaRPr/>
          </a:p>
        </p:txBody>
      </p:sp>
      <p:sp>
        <p:nvSpPr>
          <p:cNvPr id="428" name="Google Shape;42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Picture 3">
  <p:cSld name="Title with Picture 3">
    <p:spTree>
      <p:nvGrpSpPr>
        <p:cNvPr id="15" name="Shape 15"/>
        <p:cNvGrpSpPr/>
        <p:nvPr/>
      </p:nvGrpSpPr>
      <p:grpSpPr>
        <a:xfrm>
          <a:off x="0" y="0"/>
          <a:ext cx="0" cy="0"/>
          <a:chOff x="0" y="0"/>
          <a:chExt cx="0" cy="0"/>
        </a:xfrm>
      </p:grpSpPr>
      <p:pic>
        <p:nvPicPr>
          <p:cNvPr id="16" name="Google Shape;16;p9"/>
          <p:cNvPicPr preferRelativeResize="0"/>
          <p:nvPr>
            <p:ph idx="2" type="pic"/>
          </p:nvPr>
        </p:nvPicPr>
        <p:blipFill/>
        <p:spPr>
          <a:xfrm>
            <a:off x="5596128" y="0"/>
            <a:ext cx="6595872" cy="6858000"/>
          </a:xfrm>
          <a:prstGeom prst="rect">
            <a:avLst/>
          </a:prstGeom>
          <a:blipFill rotWithShape="1">
            <a:blip r:embed="rId2">
              <a:alphaModFix amt="70000"/>
            </a:blip>
            <a:stretch>
              <a:fillRect b="0" l="0" r="0" t="0"/>
            </a:stretch>
          </a:blipFill>
          <a:ln>
            <a:noFill/>
          </a:ln>
        </p:spPr>
      </p:pic>
      <p:sp>
        <p:nvSpPr>
          <p:cNvPr id="17" name="Google Shape;17;p9"/>
          <p:cNvSpPr txBox="1"/>
          <p:nvPr>
            <p:ph type="title"/>
          </p:nvPr>
        </p:nvSpPr>
        <p:spPr>
          <a:xfrm>
            <a:off x="365758" y="411480"/>
            <a:ext cx="6309360" cy="373989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5400"/>
              <a:buFont typeface="Libre Franklin Black"/>
              <a:buNone/>
              <a:defRPr sz="54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9"/>
          <p:cNvSpPr txBox="1"/>
          <p:nvPr>
            <p:ph idx="1" type="body"/>
          </p:nvPr>
        </p:nvSpPr>
        <p:spPr>
          <a:xfrm>
            <a:off x="365125" y="4873625"/>
            <a:ext cx="4206875" cy="1381125"/>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800"/>
              <a:buNone/>
              <a:defRPr sz="1800"/>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9"/>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1" type="ftr"/>
          </p:nvPr>
        </p:nvSpPr>
        <p:spPr>
          <a:xfrm>
            <a:off x="2061086"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2" type="sldNum"/>
          </p:nvPr>
        </p:nvSpPr>
        <p:spPr>
          <a:xfrm>
            <a:off x="4895519"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69" name="Shape 69"/>
        <p:cNvGrpSpPr/>
        <p:nvPr/>
      </p:nvGrpSpPr>
      <p:grpSpPr>
        <a:xfrm>
          <a:off x="0" y="0"/>
          <a:ext cx="0" cy="0"/>
          <a:chOff x="0" y="0"/>
          <a:chExt cx="0" cy="0"/>
        </a:xfrm>
      </p:grpSpPr>
      <p:sp>
        <p:nvSpPr>
          <p:cNvPr id="70" name="Google Shape;70;p18"/>
          <p:cNvSpPr txBox="1"/>
          <p:nvPr>
            <p:ph type="title"/>
          </p:nvPr>
        </p:nvSpPr>
        <p:spPr>
          <a:xfrm>
            <a:off x="621792" y="664108"/>
            <a:ext cx="8467558" cy="155448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4000"/>
              <a:buFont typeface="Libre Franklin Black"/>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8"/>
          <p:cNvSpPr txBox="1"/>
          <p:nvPr>
            <p:ph idx="1" type="body"/>
          </p:nvPr>
        </p:nvSpPr>
        <p:spPr>
          <a:xfrm>
            <a:off x="1590261" y="2560320"/>
            <a:ext cx="7489944" cy="368990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Font typeface="Libre Franklin Black"/>
              <a:buAutoNum type="arabicPeriod"/>
              <a:defRPr sz="1800"/>
            </a:lvl1pPr>
            <a:lvl2pPr indent="-330200" lvl="1" marL="914400" algn="l">
              <a:lnSpc>
                <a:spcPct val="120000"/>
              </a:lnSpc>
              <a:spcBef>
                <a:spcPts val="500"/>
              </a:spcBef>
              <a:spcAft>
                <a:spcPts val="0"/>
              </a:spcAft>
              <a:buClr>
                <a:schemeClr val="dk1"/>
              </a:buClr>
              <a:buSzPts val="1600"/>
              <a:buFont typeface="Libre Franklin Black"/>
              <a:buAutoNum type="alphaLcPeriod"/>
              <a:defRPr sz="1600"/>
            </a:lvl2pPr>
            <a:lvl3pPr indent="-317500" lvl="2" marL="1371600" algn="l">
              <a:lnSpc>
                <a:spcPct val="120000"/>
              </a:lnSpc>
              <a:spcBef>
                <a:spcPts val="500"/>
              </a:spcBef>
              <a:spcAft>
                <a:spcPts val="0"/>
              </a:spcAft>
              <a:buClr>
                <a:schemeClr val="dk1"/>
              </a:buClr>
              <a:buSzPts val="1400"/>
              <a:buFont typeface="Libre Franklin Black"/>
              <a:buAutoNum type="romanLcPeriod"/>
              <a:defRPr sz="1400"/>
            </a:lvl3pPr>
            <a:lvl4pPr indent="-317500" lvl="3" marL="1828800" algn="l">
              <a:lnSpc>
                <a:spcPct val="120000"/>
              </a:lnSpc>
              <a:spcBef>
                <a:spcPts val="500"/>
              </a:spcBef>
              <a:spcAft>
                <a:spcPts val="0"/>
              </a:spcAft>
              <a:buClr>
                <a:schemeClr val="dk1"/>
              </a:buClr>
              <a:buSzPts val="1400"/>
              <a:buFont typeface="Libre Franklin Black"/>
              <a:buAutoNum type="arabicParenR"/>
              <a:defRPr sz="1400"/>
            </a:lvl4pPr>
            <a:lvl5pPr indent="-317500" lvl="4" marL="2286000" algn="l">
              <a:lnSpc>
                <a:spcPct val="120000"/>
              </a:lnSpc>
              <a:spcBef>
                <a:spcPts val="500"/>
              </a:spcBef>
              <a:spcAft>
                <a:spcPts val="0"/>
              </a:spcAft>
              <a:buClr>
                <a:schemeClr val="dk1"/>
              </a:buClr>
              <a:buSzPts val="1400"/>
              <a:buFont typeface="Libre Franklin Black"/>
              <a:buAutoNum type="alphaLcPeriod"/>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8"/>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with Picture">
  <p:cSld name="Agenda with Picture">
    <p:spTree>
      <p:nvGrpSpPr>
        <p:cNvPr id="75" name="Shape 75"/>
        <p:cNvGrpSpPr/>
        <p:nvPr/>
      </p:nvGrpSpPr>
      <p:grpSpPr>
        <a:xfrm>
          <a:off x="0" y="0"/>
          <a:ext cx="0" cy="0"/>
          <a:chOff x="0" y="0"/>
          <a:chExt cx="0" cy="0"/>
        </a:xfrm>
      </p:grpSpPr>
      <p:pic>
        <p:nvPicPr>
          <p:cNvPr id="76" name="Google Shape;76;p19"/>
          <p:cNvPicPr preferRelativeResize="0"/>
          <p:nvPr>
            <p:ph idx="2" type="pic"/>
          </p:nvPr>
        </p:nvPicPr>
        <p:blipFill/>
        <p:spPr>
          <a:xfrm>
            <a:off x="5607050" y="0"/>
            <a:ext cx="6584950" cy="6858000"/>
          </a:xfrm>
          <a:prstGeom prst="rect">
            <a:avLst/>
          </a:prstGeom>
          <a:blipFill rotWithShape="1">
            <a:blip r:embed="rId2">
              <a:alphaModFix amt="70000"/>
            </a:blip>
            <a:stretch>
              <a:fillRect b="0" l="0" r="0" t="0"/>
            </a:stretch>
          </a:blipFill>
          <a:ln>
            <a:noFill/>
          </a:ln>
        </p:spPr>
      </p:pic>
      <p:sp>
        <p:nvSpPr>
          <p:cNvPr id="77" name="Google Shape;77;p19"/>
          <p:cNvSpPr txBox="1"/>
          <p:nvPr>
            <p:ph type="title"/>
          </p:nvPr>
        </p:nvSpPr>
        <p:spPr>
          <a:xfrm>
            <a:off x="621792" y="664108"/>
            <a:ext cx="7007353" cy="155448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9"/>
          <p:cNvSpPr txBox="1"/>
          <p:nvPr>
            <p:ph idx="1" type="body"/>
          </p:nvPr>
        </p:nvSpPr>
        <p:spPr>
          <a:xfrm>
            <a:off x="621792" y="2560318"/>
            <a:ext cx="4381756" cy="384048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Font typeface="Libre Franklin Black"/>
              <a:buAutoNum type="arabicPeriod"/>
              <a:defRPr sz="1800"/>
            </a:lvl1pPr>
            <a:lvl2pPr indent="-330200" lvl="1" marL="914400" algn="l">
              <a:lnSpc>
                <a:spcPct val="120000"/>
              </a:lnSpc>
              <a:spcBef>
                <a:spcPts val="500"/>
              </a:spcBef>
              <a:spcAft>
                <a:spcPts val="0"/>
              </a:spcAft>
              <a:buClr>
                <a:schemeClr val="dk1"/>
              </a:buClr>
              <a:buSzPts val="1600"/>
              <a:buFont typeface="Libre Franklin Black"/>
              <a:buAutoNum type="alphaLcPeriod"/>
              <a:defRPr sz="1600"/>
            </a:lvl2pPr>
            <a:lvl3pPr indent="-317500" lvl="2" marL="1371600" algn="l">
              <a:lnSpc>
                <a:spcPct val="120000"/>
              </a:lnSpc>
              <a:spcBef>
                <a:spcPts val="500"/>
              </a:spcBef>
              <a:spcAft>
                <a:spcPts val="0"/>
              </a:spcAft>
              <a:buClr>
                <a:schemeClr val="dk1"/>
              </a:buClr>
              <a:buSzPts val="1400"/>
              <a:buFont typeface="Libre Franklin Black"/>
              <a:buAutoNum type="romanLcPeriod"/>
              <a:defRPr sz="1400"/>
            </a:lvl3pPr>
            <a:lvl4pPr indent="-317500" lvl="3" marL="1828800" algn="l">
              <a:lnSpc>
                <a:spcPct val="120000"/>
              </a:lnSpc>
              <a:spcBef>
                <a:spcPts val="500"/>
              </a:spcBef>
              <a:spcAft>
                <a:spcPts val="0"/>
              </a:spcAft>
              <a:buClr>
                <a:schemeClr val="dk1"/>
              </a:buClr>
              <a:buSzPts val="1400"/>
              <a:buFont typeface="Libre Franklin Black"/>
              <a:buAutoNum type="arabicParenR"/>
              <a:defRPr sz="1400"/>
            </a:lvl4pPr>
            <a:lvl5pPr indent="-317500" lvl="4" marL="2286000" algn="l">
              <a:lnSpc>
                <a:spcPct val="120000"/>
              </a:lnSpc>
              <a:spcBef>
                <a:spcPts val="500"/>
              </a:spcBef>
              <a:spcAft>
                <a:spcPts val="0"/>
              </a:spcAft>
              <a:buClr>
                <a:schemeClr val="dk1"/>
              </a:buClr>
              <a:buSzPts val="1400"/>
              <a:buFont typeface="Libre Franklin Black"/>
              <a:buAutoNum type="alphaLcParen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9"/>
          <p:cNvSpPr txBox="1"/>
          <p:nvPr>
            <p:ph idx="10" type="dt"/>
          </p:nvPr>
        </p:nvSpPr>
        <p:spPr>
          <a:xfrm>
            <a:off x="137160" y="6453002"/>
            <a:ext cx="73152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1" type="ftr"/>
          </p:nvPr>
        </p:nvSpPr>
        <p:spPr>
          <a:xfrm>
            <a:off x="1794098"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txBox="1"/>
          <p:nvPr>
            <p:ph idx="12" type="sldNum"/>
          </p:nvPr>
        </p:nvSpPr>
        <p:spPr>
          <a:xfrm>
            <a:off x="4619500" y="6453002"/>
            <a:ext cx="3840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p:cSld name="Content 2">
    <p:spTree>
      <p:nvGrpSpPr>
        <p:cNvPr id="82" name="Shape 82"/>
        <p:cNvGrpSpPr/>
        <p:nvPr/>
      </p:nvGrpSpPr>
      <p:grpSpPr>
        <a:xfrm>
          <a:off x="0" y="0"/>
          <a:ext cx="0" cy="0"/>
          <a:chOff x="0" y="0"/>
          <a:chExt cx="0" cy="0"/>
        </a:xfrm>
      </p:grpSpPr>
      <p:sp>
        <p:nvSpPr>
          <p:cNvPr id="83" name="Google Shape;83;p20"/>
          <p:cNvSpPr txBox="1"/>
          <p:nvPr>
            <p:ph type="title"/>
          </p:nvPr>
        </p:nvSpPr>
        <p:spPr>
          <a:xfrm>
            <a:off x="621792" y="3172968"/>
            <a:ext cx="4389120" cy="2286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Libre Franklin Black"/>
              <a:buNone/>
              <a:defRPr>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0"/>
          <p:cNvSpPr txBox="1"/>
          <p:nvPr>
            <p:ph idx="1" type="body"/>
          </p:nvPr>
        </p:nvSpPr>
        <p:spPr>
          <a:xfrm>
            <a:off x="6272784" y="3172523"/>
            <a:ext cx="4572000" cy="228600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400"/>
              <a:buNone/>
              <a:defRPr/>
            </a:lvl1pPr>
            <a:lvl2pPr indent="-228600" lvl="1" marL="914400" algn="l">
              <a:lnSpc>
                <a:spcPct val="120000"/>
              </a:lnSpc>
              <a:spcBef>
                <a:spcPts val="500"/>
              </a:spcBef>
              <a:spcAft>
                <a:spcPts val="0"/>
              </a:spcAft>
              <a:buClr>
                <a:schemeClr val="dk1"/>
              </a:buClr>
              <a:buSzPts val="1400"/>
              <a:buNone/>
              <a:defRPr/>
            </a:lvl2pPr>
            <a:lvl3pPr indent="-228600" lvl="2" marL="1371600" algn="l">
              <a:lnSpc>
                <a:spcPct val="120000"/>
              </a:lnSpc>
              <a:spcBef>
                <a:spcPts val="500"/>
              </a:spcBef>
              <a:spcAft>
                <a:spcPts val="0"/>
              </a:spcAft>
              <a:buClr>
                <a:schemeClr val="dk1"/>
              </a:buClr>
              <a:buSzPts val="1400"/>
              <a:buNone/>
              <a:defRPr/>
            </a:lvl3pPr>
            <a:lvl4pPr indent="-228600" lvl="3" marL="1828800" algn="l">
              <a:lnSpc>
                <a:spcPct val="120000"/>
              </a:lnSpc>
              <a:spcBef>
                <a:spcPts val="500"/>
              </a:spcBef>
              <a:spcAft>
                <a:spcPts val="0"/>
              </a:spcAft>
              <a:buClr>
                <a:schemeClr val="dk1"/>
              </a:buClr>
              <a:buSzPts val="1400"/>
              <a:buNone/>
              <a:defRPr/>
            </a:lvl4pPr>
            <a:lvl5pPr indent="-228600" lvl="4" marL="2286000" algn="l">
              <a:lnSpc>
                <a:spcPct val="12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0"/>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0"/>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0"/>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p:cSld name="Content 3">
    <p:spTree>
      <p:nvGrpSpPr>
        <p:cNvPr id="88" name="Shape 88"/>
        <p:cNvGrpSpPr/>
        <p:nvPr/>
      </p:nvGrpSpPr>
      <p:grpSpPr>
        <a:xfrm>
          <a:off x="0" y="0"/>
          <a:ext cx="0" cy="0"/>
          <a:chOff x="0" y="0"/>
          <a:chExt cx="0" cy="0"/>
        </a:xfrm>
      </p:grpSpPr>
      <p:sp>
        <p:nvSpPr>
          <p:cNvPr id="89" name="Google Shape;89;p21"/>
          <p:cNvSpPr txBox="1"/>
          <p:nvPr>
            <p:ph type="title"/>
          </p:nvPr>
        </p:nvSpPr>
        <p:spPr>
          <a:xfrm>
            <a:off x="621792" y="3172968"/>
            <a:ext cx="4389120" cy="32004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1"/>
          <p:cNvSpPr txBox="1"/>
          <p:nvPr>
            <p:ph idx="1" type="body"/>
          </p:nvPr>
        </p:nvSpPr>
        <p:spPr>
          <a:xfrm>
            <a:off x="6273800" y="3172968"/>
            <a:ext cx="4325112" cy="320040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400"/>
              <a:buNone/>
              <a:defRPr/>
            </a:lvl1pPr>
            <a:lvl2pPr indent="-228600" lvl="1" marL="914400" algn="l">
              <a:lnSpc>
                <a:spcPct val="120000"/>
              </a:lnSpc>
              <a:spcBef>
                <a:spcPts val="500"/>
              </a:spcBef>
              <a:spcAft>
                <a:spcPts val="0"/>
              </a:spcAft>
              <a:buClr>
                <a:schemeClr val="dk1"/>
              </a:buClr>
              <a:buSzPts val="1400"/>
              <a:buNone/>
              <a:defRPr/>
            </a:lvl2pPr>
            <a:lvl3pPr indent="-228600" lvl="2" marL="1371600" algn="l">
              <a:lnSpc>
                <a:spcPct val="120000"/>
              </a:lnSpc>
              <a:spcBef>
                <a:spcPts val="500"/>
              </a:spcBef>
              <a:spcAft>
                <a:spcPts val="0"/>
              </a:spcAft>
              <a:buClr>
                <a:schemeClr val="dk1"/>
              </a:buClr>
              <a:buSzPts val="1400"/>
              <a:buNone/>
              <a:defRPr/>
            </a:lvl3pPr>
            <a:lvl4pPr indent="-228600" lvl="3" marL="1828800" algn="l">
              <a:lnSpc>
                <a:spcPct val="120000"/>
              </a:lnSpc>
              <a:spcBef>
                <a:spcPts val="500"/>
              </a:spcBef>
              <a:spcAft>
                <a:spcPts val="0"/>
              </a:spcAft>
              <a:buClr>
                <a:schemeClr val="dk1"/>
              </a:buClr>
              <a:buSzPts val="1400"/>
              <a:buNone/>
              <a:defRPr/>
            </a:lvl4pPr>
            <a:lvl5pPr indent="-228600" lvl="4" marL="2286000" algn="l">
              <a:lnSpc>
                <a:spcPct val="12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1"/>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1"/>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1"/>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4">
  <p:cSld name="Content 4">
    <p:spTree>
      <p:nvGrpSpPr>
        <p:cNvPr id="94" name="Shape 94"/>
        <p:cNvGrpSpPr/>
        <p:nvPr/>
      </p:nvGrpSpPr>
      <p:grpSpPr>
        <a:xfrm>
          <a:off x="0" y="0"/>
          <a:ext cx="0" cy="0"/>
          <a:chOff x="0" y="0"/>
          <a:chExt cx="0" cy="0"/>
        </a:xfrm>
      </p:grpSpPr>
      <p:sp>
        <p:nvSpPr>
          <p:cNvPr id="95" name="Google Shape;95;p22"/>
          <p:cNvSpPr txBox="1"/>
          <p:nvPr>
            <p:ph type="title"/>
          </p:nvPr>
        </p:nvSpPr>
        <p:spPr>
          <a:xfrm>
            <a:off x="621792" y="548640"/>
            <a:ext cx="3840480" cy="420624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2"/>
          <p:cNvSpPr txBox="1"/>
          <p:nvPr>
            <p:ph idx="1" type="body"/>
          </p:nvPr>
        </p:nvSpPr>
        <p:spPr>
          <a:xfrm>
            <a:off x="5519737" y="548640"/>
            <a:ext cx="5669280" cy="420624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22"/>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2"/>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2"/>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5">
  <p:cSld name="Content 5">
    <p:spTree>
      <p:nvGrpSpPr>
        <p:cNvPr id="100" name="Shape 100"/>
        <p:cNvGrpSpPr/>
        <p:nvPr/>
      </p:nvGrpSpPr>
      <p:grpSpPr>
        <a:xfrm>
          <a:off x="0" y="0"/>
          <a:ext cx="0" cy="0"/>
          <a:chOff x="0" y="0"/>
          <a:chExt cx="0" cy="0"/>
        </a:xfrm>
      </p:grpSpPr>
      <p:sp>
        <p:nvSpPr>
          <p:cNvPr id="101" name="Google Shape;101;p23"/>
          <p:cNvSpPr txBox="1"/>
          <p:nvPr>
            <p:ph type="title"/>
          </p:nvPr>
        </p:nvSpPr>
        <p:spPr>
          <a:xfrm>
            <a:off x="621792" y="548640"/>
            <a:ext cx="4145582" cy="539496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3"/>
          <p:cNvSpPr txBox="1"/>
          <p:nvPr>
            <p:ph idx="1" type="body"/>
          </p:nvPr>
        </p:nvSpPr>
        <p:spPr>
          <a:xfrm>
            <a:off x="5519738" y="548640"/>
            <a:ext cx="5681662" cy="539496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23"/>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3"/>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3"/>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6">
  <p:cSld name="Content 6">
    <p:spTree>
      <p:nvGrpSpPr>
        <p:cNvPr id="106" name="Shape 106"/>
        <p:cNvGrpSpPr/>
        <p:nvPr/>
      </p:nvGrpSpPr>
      <p:grpSpPr>
        <a:xfrm>
          <a:off x="0" y="0"/>
          <a:ext cx="0" cy="0"/>
          <a:chOff x="0" y="0"/>
          <a:chExt cx="0" cy="0"/>
        </a:xfrm>
      </p:grpSpPr>
      <p:sp>
        <p:nvSpPr>
          <p:cNvPr id="107" name="Google Shape;107;p24"/>
          <p:cNvSpPr txBox="1"/>
          <p:nvPr>
            <p:ph type="title"/>
          </p:nvPr>
        </p:nvSpPr>
        <p:spPr>
          <a:xfrm>
            <a:off x="621792" y="548640"/>
            <a:ext cx="3749040" cy="57607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4"/>
          <p:cNvSpPr txBox="1"/>
          <p:nvPr>
            <p:ph idx="1" type="body"/>
          </p:nvPr>
        </p:nvSpPr>
        <p:spPr>
          <a:xfrm>
            <a:off x="4572000" y="548640"/>
            <a:ext cx="7223760" cy="57607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24"/>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4"/>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4"/>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p:cSld name="Content with Picture">
    <p:spTree>
      <p:nvGrpSpPr>
        <p:cNvPr id="112" name="Shape 112"/>
        <p:cNvGrpSpPr/>
        <p:nvPr/>
      </p:nvGrpSpPr>
      <p:grpSpPr>
        <a:xfrm>
          <a:off x="0" y="0"/>
          <a:ext cx="0" cy="0"/>
          <a:chOff x="0" y="0"/>
          <a:chExt cx="0" cy="0"/>
        </a:xfrm>
      </p:grpSpPr>
      <p:pic>
        <p:nvPicPr>
          <p:cNvPr id="113" name="Google Shape;113;p25"/>
          <p:cNvPicPr preferRelativeResize="0"/>
          <p:nvPr>
            <p:ph idx="2" type="pic"/>
          </p:nvPr>
        </p:nvPicPr>
        <p:blipFill/>
        <p:spPr>
          <a:xfrm>
            <a:off x="4161034" y="0"/>
            <a:ext cx="8030965" cy="6858000"/>
          </a:xfrm>
          <a:prstGeom prst="rect">
            <a:avLst/>
          </a:prstGeom>
          <a:blipFill rotWithShape="1">
            <a:blip r:embed="rId2">
              <a:alphaModFix amt="70000"/>
            </a:blip>
            <a:stretch>
              <a:fillRect b="-8021" l="57" r="0" t="0"/>
            </a:stretch>
          </a:blipFill>
          <a:ln>
            <a:noFill/>
          </a:ln>
        </p:spPr>
      </p:pic>
      <p:sp>
        <p:nvSpPr>
          <p:cNvPr id="114" name="Google Shape;114;p25"/>
          <p:cNvSpPr txBox="1"/>
          <p:nvPr>
            <p:ph type="title"/>
          </p:nvPr>
        </p:nvSpPr>
        <p:spPr>
          <a:xfrm>
            <a:off x="621792" y="548640"/>
            <a:ext cx="5070955" cy="24688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5"/>
          <p:cNvSpPr txBox="1"/>
          <p:nvPr>
            <p:ph idx="1" type="body"/>
          </p:nvPr>
        </p:nvSpPr>
        <p:spPr>
          <a:xfrm>
            <a:off x="621792" y="3172968"/>
            <a:ext cx="3273552" cy="288950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400"/>
              <a:buNone/>
              <a:defRPr sz="1400"/>
            </a:lvl3pPr>
            <a:lvl4pPr indent="-228600" lvl="3" marL="1828800" algn="l">
              <a:lnSpc>
                <a:spcPct val="120000"/>
              </a:lnSpc>
              <a:spcBef>
                <a:spcPts val="500"/>
              </a:spcBef>
              <a:spcAft>
                <a:spcPts val="0"/>
              </a:spcAft>
              <a:buClr>
                <a:schemeClr val="dk1"/>
              </a:buClr>
              <a:buSzPts val="1400"/>
              <a:buNone/>
              <a:defRPr sz="1400"/>
            </a:lvl4pPr>
            <a:lvl5pPr indent="-228600" lvl="4" marL="2286000" algn="l">
              <a:lnSpc>
                <a:spcPct val="12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5"/>
          <p:cNvSpPr txBox="1"/>
          <p:nvPr>
            <p:ph idx="10" type="dt"/>
          </p:nvPr>
        </p:nvSpPr>
        <p:spPr>
          <a:xfrm>
            <a:off x="137160" y="6453002"/>
            <a:ext cx="106762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1" type="ftr"/>
          </p:nvPr>
        </p:nvSpPr>
        <p:spPr>
          <a:xfrm>
            <a:off x="1204785" y="6453002"/>
            <a:ext cx="219456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5"/>
          <p:cNvSpPr txBox="1"/>
          <p:nvPr>
            <p:ph idx="12" type="sldNum"/>
          </p:nvPr>
        </p:nvSpPr>
        <p:spPr>
          <a:xfrm>
            <a:off x="3417424" y="6453002"/>
            <a:ext cx="42920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dk1"/>
                </a:solidFill>
                <a:latin typeface="Arial"/>
                <a:ea typeface="Arial"/>
                <a:cs typeface="Arial"/>
                <a:sym typeface="Arial"/>
              </a:defRPr>
            </a:lvl1pPr>
            <a:lvl2pPr indent="0" lvl="1" marL="0" algn="r">
              <a:spcBef>
                <a:spcPts val="0"/>
              </a:spcBef>
              <a:buNone/>
              <a:defRPr b="0" i="0" sz="900" u="none" cap="none" strike="noStrike">
                <a:solidFill>
                  <a:schemeClr val="dk1"/>
                </a:solidFill>
                <a:latin typeface="Arial"/>
                <a:ea typeface="Arial"/>
                <a:cs typeface="Arial"/>
                <a:sym typeface="Arial"/>
              </a:defRPr>
            </a:lvl2pPr>
            <a:lvl3pPr indent="0" lvl="2" marL="0" algn="r">
              <a:spcBef>
                <a:spcPts val="0"/>
              </a:spcBef>
              <a:buNone/>
              <a:defRPr b="0" i="0" sz="900" u="none" cap="none" strike="noStrike">
                <a:solidFill>
                  <a:schemeClr val="dk1"/>
                </a:solidFill>
                <a:latin typeface="Arial"/>
                <a:ea typeface="Arial"/>
                <a:cs typeface="Arial"/>
                <a:sym typeface="Arial"/>
              </a:defRPr>
            </a:lvl3pPr>
            <a:lvl4pPr indent="0" lvl="3" marL="0" algn="r">
              <a:spcBef>
                <a:spcPts val="0"/>
              </a:spcBef>
              <a:buNone/>
              <a:defRPr b="0" i="0" sz="900" u="none" cap="none" strike="noStrike">
                <a:solidFill>
                  <a:schemeClr val="dk1"/>
                </a:solidFill>
                <a:latin typeface="Arial"/>
                <a:ea typeface="Arial"/>
                <a:cs typeface="Arial"/>
                <a:sym typeface="Arial"/>
              </a:defRPr>
            </a:lvl4pPr>
            <a:lvl5pPr indent="0" lvl="4" marL="0" algn="r">
              <a:spcBef>
                <a:spcPts val="0"/>
              </a:spcBef>
              <a:buNone/>
              <a:defRPr b="0" i="0" sz="900" u="none" cap="none" strike="noStrike">
                <a:solidFill>
                  <a:schemeClr val="dk1"/>
                </a:solidFill>
                <a:latin typeface="Arial"/>
                <a:ea typeface="Arial"/>
                <a:cs typeface="Arial"/>
                <a:sym typeface="Arial"/>
              </a:defRPr>
            </a:lvl5pPr>
            <a:lvl6pPr indent="0" lvl="5" marL="0" algn="r">
              <a:spcBef>
                <a:spcPts val="0"/>
              </a:spcBef>
              <a:buNone/>
              <a:defRPr b="0" i="0" sz="900" u="none" cap="none" strike="noStrike">
                <a:solidFill>
                  <a:schemeClr val="dk1"/>
                </a:solidFill>
                <a:latin typeface="Arial"/>
                <a:ea typeface="Arial"/>
                <a:cs typeface="Arial"/>
                <a:sym typeface="Arial"/>
              </a:defRPr>
            </a:lvl6pPr>
            <a:lvl7pPr indent="0" lvl="6" marL="0" algn="r">
              <a:spcBef>
                <a:spcPts val="0"/>
              </a:spcBef>
              <a:buNone/>
              <a:defRPr b="0" i="0" sz="900" u="none" cap="none" strike="noStrike">
                <a:solidFill>
                  <a:schemeClr val="dk1"/>
                </a:solidFill>
                <a:latin typeface="Arial"/>
                <a:ea typeface="Arial"/>
                <a:cs typeface="Arial"/>
                <a:sym typeface="Arial"/>
              </a:defRPr>
            </a:lvl7pPr>
            <a:lvl8pPr indent="0" lvl="7" marL="0" algn="r">
              <a:spcBef>
                <a:spcPts val="0"/>
              </a:spcBef>
              <a:buNone/>
              <a:defRPr b="0" i="0" sz="900" u="none" cap="none" strike="noStrike">
                <a:solidFill>
                  <a:schemeClr val="dk1"/>
                </a:solidFill>
                <a:latin typeface="Arial"/>
                <a:ea typeface="Arial"/>
                <a:cs typeface="Arial"/>
                <a:sym typeface="Arial"/>
              </a:defRPr>
            </a:lvl8pPr>
            <a:lvl9pPr indent="0" lvl="8" mar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2">
  <p:cSld name="Content with Picture 2">
    <p:spTree>
      <p:nvGrpSpPr>
        <p:cNvPr id="119" name="Shape 119"/>
        <p:cNvGrpSpPr/>
        <p:nvPr/>
      </p:nvGrpSpPr>
      <p:grpSpPr>
        <a:xfrm>
          <a:off x="0" y="0"/>
          <a:ext cx="0" cy="0"/>
          <a:chOff x="0" y="0"/>
          <a:chExt cx="0" cy="0"/>
        </a:xfrm>
      </p:grpSpPr>
      <p:pic>
        <p:nvPicPr>
          <p:cNvPr id="120" name="Google Shape;120;p26"/>
          <p:cNvPicPr preferRelativeResize="0"/>
          <p:nvPr>
            <p:ph idx="2" type="pic"/>
          </p:nvPr>
        </p:nvPicPr>
        <p:blipFill/>
        <p:spPr>
          <a:xfrm>
            <a:off x="0" y="0"/>
            <a:ext cx="8030965" cy="6858000"/>
          </a:xfrm>
          <a:prstGeom prst="rect">
            <a:avLst/>
          </a:prstGeom>
          <a:blipFill rotWithShape="1">
            <a:blip r:embed="rId2">
              <a:alphaModFix amt="70000"/>
            </a:blip>
            <a:stretch>
              <a:fillRect b="-8021" l="57" r="0" t="0"/>
            </a:stretch>
          </a:blipFill>
          <a:ln>
            <a:noFill/>
          </a:ln>
        </p:spPr>
      </p:pic>
      <p:sp>
        <p:nvSpPr>
          <p:cNvPr id="121" name="Google Shape;121;p26"/>
          <p:cNvSpPr txBox="1"/>
          <p:nvPr>
            <p:ph type="title"/>
          </p:nvPr>
        </p:nvSpPr>
        <p:spPr>
          <a:xfrm>
            <a:off x="6832648" y="548639"/>
            <a:ext cx="4757112" cy="24688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6"/>
          <p:cNvSpPr txBox="1"/>
          <p:nvPr>
            <p:ph idx="1" type="body"/>
          </p:nvPr>
        </p:nvSpPr>
        <p:spPr>
          <a:xfrm>
            <a:off x="8317202" y="3168722"/>
            <a:ext cx="3273552" cy="288460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400"/>
              <a:buNone/>
              <a:defRPr sz="1400"/>
            </a:lvl3pPr>
            <a:lvl4pPr indent="-228600" lvl="3" marL="1828800" algn="l">
              <a:lnSpc>
                <a:spcPct val="120000"/>
              </a:lnSpc>
              <a:spcBef>
                <a:spcPts val="500"/>
              </a:spcBef>
              <a:spcAft>
                <a:spcPts val="0"/>
              </a:spcAft>
              <a:buClr>
                <a:schemeClr val="dk1"/>
              </a:buClr>
              <a:buSzPts val="1400"/>
              <a:buNone/>
              <a:defRPr sz="1400"/>
            </a:lvl4pPr>
            <a:lvl5pPr indent="-228600" lvl="4" marL="2286000" algn="l">
              <a:lnSpc>
                <a:spcPct val="12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26"/>
          <p:cNvSpPr txBox="1"/>
          <p:nvPr>
            <p:ph idx="10" type="dt"/>
          </p:nvPr>
        </p:nvSpPr>
        <p:spPr>
          <a:xfrm>
            <a:off x="8321040" y="6453002"/>
            <a:ext cx="109728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6"/>
          <p:cNvSpPr txBox="1"/>
          <p:nvPr>
            <p:ph idx="11" type="ftr"/>
          </p:nvPr>
        </p:nvSpPr>
        <p:spPr>
          <a:xfrm>
            <a:off x="9418320" y="6453002"/>
            <a:ext cx="22345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6"/>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3">
  <p:cSld name="Content with Picture 3">
    <p:spTree>
      <p:nvGrpSpPr>
        <p:cNvPr id="126" name="Shape 126"/>
        <p:cNvGrpSpPr/>
        <p:nvPr/>
      </p:nvGrpSpPr>
      <p:grpSpPr>
        <a:xfrm>
          <a:off x="0" y="0"/>
          <a:ext cx="0" cy="0"/>
          <a:chOff x="0" y="0"/>
          <a:chExt cx="0" cy="0"/>
        </a:xfrm>
      </p:grpSpPr>
      <p:pic>
        <p:nvPicPr>
          <p:cNvPr id="127" name="Google Shape;127;p27"/>
          <p:cNvPicPr preferRelativeResize="0"/>
          <p:nvPr>
            <p:ph idx="2" type="pic"/>
          </p:nvPr>
        </p:nvPicPr>
        <p:blipFill/>
        <p:spPr>
          <a:xfrm>
            <a:off x="-1" y="0"/>
            <a:ext cx="12192000" cy="4635132"/>
          </a:xfrm>
          <a:prstGeom prst="rect">
            <a:avLst/>
          </a:prstGeom>
          <a:blipFill rotWithShape="1">
            <a:blip r:embed="rId2">
              <a:alphaModFix amt="70000"/>
            </a:blip>
            <a:stretch>
              <a:fillRect b="0" l="0" r="0" t="0"/>
            </a:stretch>
          </a:blipFill>
          <a:ln>
            <a:noFill/>
          </a:ln>
        </p:spPr>
      </p:pic>
      <p:sp>
        <p:nvSpPr>
          <p:cNvPr id="128" name="Google Shape;128;p27"/>
          <p:cNvSpPr txBox="1"/>
          <p:nvPr>
            <p:ph type="title"/>
          </p:nvPr>
        </p:nvSpPr>
        <p:spPr>
          <a:xfrm>
            <a:off x="617567" y="3939967"/>
            <a:ext cx="4297680" cy="24626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7"/>
          <p:cNvSpPr txBox="1"/>
          <p:nvPr>
            <p:ph idx="1" type="body"/>
          </p:nvPr>
        </p:nvSpPr>
        <p:spPr>
          <a:xfrm>
            <a:off x="5349240" y="5012267"/>
            <a:ext cx="6400800" cy="1390330"/>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dk1"/>
              </a:buClr>
              <a:buSzPts val="1400"/>
              <a:buFont typeface="Arial"/>
              <a:buNone/>
              <a:defRPr sz="1400"/>
            </a:lvl1pPr>
            <a:lvl2pPr indent="-228600" lvl="1" marL="914400" algn="l">
              <a:lnSpc>
                <a:spcPct val="120000"/>
              </a:lnSpc>
              <a:spcBef>
                <a:spcPts val="500"/>
              </a:spcBef>
              <a:spcAft>
                <a:spcPts val="0"/>
              </a:spcAft>
              <a:buClr>
                <a:schemeClr val="dk1"/>
              </a:buClr>
              <a:buSzPts val="1400"/>
              <a:buFont typeface="Arial"/>
              <a:buNone/>
              <a:defRPr sz="1400"/>
            </a:lvl2pPr>
            <a:lvl3pPr indent="-228600" lvl="2" marL="1371600" algn="l">
              <a:lnSpc>
                <a:spcPct val="120000"/>
              </a:lnSpc>
              <a:spcBef>
                <a:spcPts val="500"/>
              </a:spcBef>
              <a:spcAft>
                <a:spcPts val="0"/>
              </a:spcAft>
              <a:buClr>
                <a:schemeClr val="dk1"/>
              </a:buClr>
              <a:buSzPts val="1400"/>
              <a:buFont typeface="Arial"/>
              <a:buNone/>
              <a:defRPr sz="1400"/>
            </a:lvl3pPr>
            <a:lvl4pPr indent="-228600" lvl="3" marL="1828800" algn="l">
              <a:lnSpc>
                <a:spcPct val="120000"/>
              </a:lnSpc>
              <a:spcBef>
                <a:spcPts val="500"/>
              </a:spcBef>
              <a:spcAft>
                <a:spcPts val="0"/>
              </a:spcAft>
              <a:buClr>
                <a:schemeClr val="dk1"/>
              </a:buClr>
              <a:buSzPts val="1400"/>
              <a:buFont typeface="Arial"/>
              <a:buNone/>
              <a:defRPr sz="1400"/>
            </a:lvl4pPr>
            <a:lvl5pPr indent="-228600" lvl="4" marL="2286000" algn="l">
              <a:lnSpc>
                <a:spcPct val="120000"/>
              </a:lnSpc>
              <a:spcBef>
                <a:spcPts val="500"/>
              </a:spcBef>
              <a:spcAft>
                <a:spcPts val="0"/>
              </a:spcAft>
              <a:buClr>
                <a:schemeClr val="dk1"/>
              </a:buClr>
              <a:buSzPts val="1400"/>
              <a:buFont typeface="Arial"/>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27"/>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7"/>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7"/>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22" name="Shape 22"/>
        <p:cNvGrpSpPr/>
        <p:nvPr/>
      </p:nvGrpSpPr>
      <p:grpSpPr>
        <a:xfrm>
          <a:off x="0" y="0"/>
          <a:ext cx="0" cy="0"/>
          <a:chOff x="0" y="0"/>
          <a:chExt cx="0" cy="0"/>
        </a:xfrm>
      </p:grpSpPr>
      <p:sp>
        <p:nvSpPr>
          <p:cNvPr id="23" name="Google Shape;23;p10"/>
          <p:cNvSpPr txBox="1"/>
          <p:nvPr>
            <p:ph type="title"/>
          </p:nvPr>
        </p:nvSpPr>
        <p:spPr>
          <a:xfrm>
            <a:off x="621792" y="548640"/>
            <a:ext cx="11060134" cy="7315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0"/>
          <p:cNvSpPr txBox="1"/>
          <p:nvPr>
            <p:ph idx="1" type="body"/>
          </p:nvPr>
        </p:nvSpPr>
        <p:spPr>
          <a:xfrm>
            <a:off x="621792" y="1463040"/>
            <a:ext cx="11064240" cy="4937760"/>
          </a:xfrm>
          <a:prstGeom prst="rect">
            <a:avLst/>
          </a:prstGeom>
          <a:noFill/>
          <a:ln>
            <a:noFill/>
          </a:ln>
        </p:spPr>
        <p:txBody>
          <a:bodyPr anchorCtr="0" anchor="t" bIns="45700" lIns="91425" spcFirstLastPara="1" rIns="91425" wrap="square" tIns="45700">
            <a:normAutofit/>
          </a:bodyPr>
          <a:lstStyle>
            <a:lvl1pPr indent="-317500" lvl="0" marL="457200" algn="l">
              <a:lnSpc>
                <a:spcPct val="100000"/>
              </a:lnSpc>
              <a:spcBef>
                <a:spcPts val="1000"/>
              </a:spcBef>
              <a:spcAft>
                <a:spcPts val="0"/>
              </a:spcAft>
              <a:buClr>
                <a:schemeClr val="dk1"/>
              </a:buClr>
              <a:buSzPts val="1400"/>
              <a:buChar char="•"/>
              <a:defRPr/>
            </a:lvl1pPr>
            <a:lvl2pPr indent="-317500" lvl="1" marL="914400" algn="l">
              <a:lnSpc>
                <a:spcPct val="100000"/>
              </a:lnSpc>
              <a:spcBef>
                <a:spcPts val="500"/>
              </a:spcBef>
              <a:spcAft>
                <a:spcPts val="0"/>
              </a:spcAft>
              <a:buClr>
                <a:schemeClr val="dk1"/>
              </a:buClr>
              <a:buSzPts val="1400"/>
              <a:buChar char="•"/>
              <a:defRPr/>
            </a:lvl2pPr>
            <a:lvl3pPr indent="-317500" lvl="2" marL="1371600" algn="l">
              <a:lnSpc>
                <a:spcPct val="100000"/>
              </a:lnSpc>
              <a:spcBef>
                <a:spcPts val="500"/>
              </a:spcBef>
              <a:spcAft>
                <a:spcPts val="0"/>
              </a:spcAft>
              <a:buClr>
                <a:schemeClr val="dk1"/>
              </a:buClr>
              <a:buSzPts val="1400"/>
              <a:buChar char="•"/>
              <a:defRPr/>
            </a:lvl3pPr>
            <a:lvl4pPr indent="-317500" lvl="3" marL="1828800" algn="l">
              <a:lnSpc>
                <a:spcPct val="100000"/>
              </a:lnSpc>
              <a:spcBef>
                <a:spcPts val="500"/>
              </a:spcBef>
              <a:spcAft>
                <a:spcPts val="0"/>
              </a:spcAft>
              <a:buClr>
                <a:schemeClr val="dk1"/>
              </a:buClr>
              <a:buSzPts val="1400"/>
              <a:buChar char="•"/>
              <a:defRPr/>
            </a:lvl4pPr>
            <a:lvl5pPr indent="-317500" lvl="4" marL="2286000" algn="l">
              <a:lnSpc>
                <a:spcPct val="100000"/>
              </a:lnSpc>
              <a:spcBef>
                <a:spcPts val="500"/>
              </a:spcBef>
              <a:spcAft>
                <a:spcPts val="0"/>
              </a:spcAft>
              <a:buClr>
                <a:schemeClr val="dk1"/>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0"/>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4">
  <p:cSld name="Content with Picture 4">
    <p:spTree>
      <p:nvGrpSpPr>
        <p:cNvPr id="133" name="Shape 133"/>
        <p:cNvGrpSpPr/>
        <p:nvPr/>
      </p:nvGrpSpPr>
      <p:grpSpPr>
        <a:xfrm>
          <a:off x="0" y="0"/>
          <a:ext cx="0" cy="0"/>
          <a:chOff x="0" y="0"/>
          <a:chExt cx="0" cy="0"/>
        </a:xfrm>
      </p:grpSpPr>
      <p:pic>
        <p:nvPicPr>
          <p:cNvPr id="134" name="Google Shape;134;p28"/>
          <p:cNvPicPr preferRelativeResize="0"/>
          <p:nvPr>
            <p:ph idx="2" type="pic"/>
          </p:nvPr>
        </p:nvPicPr>
        <p:blipFill/>
        <p:spPr>
          <a:xfrm>
            <a:off x="0" y="0"/>
            <a:ext cx="7584144" cy="6858000"/>
          </a:xfrm>
          <a:prstGeom prst="rect">
            <a:avLst/>
          </a:prstGeom>
          <a:blipFill rotWithShape="1">
            <a:blip r:embed="rId2">
              <a:alphaModFix amt="70000"/>
            </a:blip>
            <a:stretch>
              <a:fillRect b="0" l="0" r="0" t="0"/>
            </a:stretch>
          </a:blipFill>
          <a:ln>
            <a:noFill/>
          </a:ln>
        </p:spPr>
      </p:pic>
      <p:sp>
        <p:nvSpPr>
          <p:cNvPr id="135" name="Google Shape;135;p28"/>
          <p:cNvSpPr txBox="1"/>
          <p:nvPr>
            <p:ph type="title"/>
          </p:nvPr>
        </p:nvSpPr>
        <p:spPr>
          <a:xfrm>
            <a:off x="6665484" y="548639"/>
            <a:ext cx="4948747" cy="15544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8"/>
          <p:cNvSpPr txBox="1"/>
          <p:nvPr>
            <p:ph idx="1" type="body"/>
          </p:nvPr>
        </p:nvSpPr>
        <p:spPr>
          <a:xfrm>
            <a:off x="8212790" y="2256079"/>
            <a:ext cx="3401568" cy="4052646"/>
          </a:xfrm>
          <a:prstGeom prst="rect">
            <a:avLst/>
          </a:prstGeom>
          <a:noFill/>
          <a:ln>
            <a:noFill/>
          </a:ln>
        </p:spPr>
        <p:txBody>
          <a:bodyPr anchorCtr="0" anchor="t" bIns="45700" lIns="91425" spcFirstLastPara="1" rIns="91425" wrap="square" tIns="45700">
            <a:normAutofit/>
          </a:bodyPr>
          <a:lstStyle>
            <a:lvl1pPr indent="-317500" lvl="0" marL="457200" algn="l">
              <a:lnSpc>
                <a:spcPct val="120000"/>
              </a:lnSpc>
              <a:spcBef>
                <a:spcPts val="1000"/>
              </a:spcBef>
              <a:spcAft>
                <a:spcPts val="0"/>
              </a:spcAft>
              <a:buClr>
                <a:schemeClr val="dk1"/>
              </a:buClr>
              <a:buSzPts val="1400"/>
              <a:buChar char="•"/>
              <a:defRPr sz="1400"/>
            </a:lvl1pPr>
            <a:lvl2pPr indent="-317500" lvl="1" marL="914400" algn="l">
              <a:lnSpc>
                <a:spcPct val="120000"/>
              </a:lnSpc>
              <a:spcBef>
                <a:spcPts val="500"/>
              </a:spcBef>
              <a:spcAft>
                <a:spcPts val="0"/>
              </a:spcAft>
              <a:buClr>
                <a:schemeClr val="dk1"/>
              </a:buClr>
              <a:buSzPts val="1400"/>
              <a:buChar char="•"/>
              <a:defRPr sz="1400"/>
            </a:lvl2pPr>
            <a:lvl3pPr indent="-317500" lvl="2" marL="1371600" algn="l">
              <a:lnSpc>
                <a:spcPct val="120000"/>
              </a:lnSpc>
              <a:spcBef>
                <a:spcPts val="500"/>
              </a:spcBef>
              <a:spcAft>
                <a:spcPts val="0"/>
              </a:spcAft>
              <a:buClr>
                <a:schemeClr val="dk1"/>
              </a:buClr>
              <a:buSzPts val="1400"/>
              <a:buChar char="•"/>
              <a:defRPr sz="1400"/>
            </a:lvl3pPr>
            <a:lvl4pPr indent="-317500" lvl="3" marL="1828800" algn="l">
              <a:lnSpc>
                <a:spcPct val="120000"/>
              </a:lnSpc>
              <a:spcBef>
                <a:spcPts val="500"/>
              </a:spcBef>
              <a:spcAft>
                <a:spcPts val="0"/>
              </a:spcAft>
              <a:buClr>
                <a:schemeClr val="dk1"/>
              </a:buClr>
              <a:buSzPts val="1400"/>
              <a:buChar char="•"/>
              <a:defRPr sz="1400"/>
            </a:lvl4pPr>
            <a:lvl5pPr indent="-317500" lvl="4" marL="2286000" algn="l">
              <a:lnSpc>
                <a:spcPct val="12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28"/>
          <p:cNvSpPr txBox="1"/>
          <p:nvPr>
            <p:ph idx="10" type="dt"/>
          </p:nvPr>
        </p:nvSpPr>
        <p:spPr>
          <a:xfrm>
            <a:off x="8212790" y="6453002"/>
            <a:ext cx="70012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8"/>
          <p:cNvSpPr txBox="1"/>
          <p:nvPr>
            <p:ph idx="11" type="ftr"/>
          </p:nvPr>
        </p:nvSpPr>
        <p:spPr>
          <a:xfrm>
            <a:off x="9981282" y="6453002"/>
            <a:ext cx="167161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8"/>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5">
  <p:cSld name="Content with Picture 5">
    <p:spTree>
      <p:nvGrpSpPr>
        <p:cNvPr id="140" name="Shape 140"/>
        <p:cNvGrpSpPr/>
        <p:nvPr/>
      </p:nvGrpSpPr>
      <p:grpSpPr>
        <a:xfrm>
          <a:off x="0" y="0"/>
          <a:ext cx="0" cy="0"/>
          <a:chOff x="0" y="0"/>
          <a:chExt cx="0" cy="0"/>
        </a:xfrm>
      </p:grpSpPr>
      <p:pic>
        <p:nvPicPr>
          <p:cNvPr id="141" name="Google Shape;141;p29"/>
          <p:cNvPicPr preferRelativeResize="0"/>
          <p:nvPr>
            <p:ph idx="2" type="pic"/>
          </p:nvPr>
        </p:nvPicPr>
        <p:blipFill/>
        <p:spPr>
          <a:xfrm>
            <a:off x="4607856" y="0"/>
            <a:ext cx="7584144" cy="6858000"/>
          </a:xfrm>
          <a:prstGeom prst="rect">
            <a:avLst/>
          </a:prstGeom>
          <a:blipFill rotWithShape="1">
            <a:blip r:embed="rId2">
              <a:alphaModFix amt="70000"/>
            </a:blip>
            <a:stretch>
              <a:fillRect b="0" l="0" r="0" t="0"/>
            </a:stretch>
          </a:blipFill>
          <a:ln>
            <a:noFill/>
          </a:ln>
        </p:spPr>
      </p:pic>
      <p:sp>
        <p:nvSpPr>
          <p:cNvPr id="142" name="Google Shape;142;p29"/>
          <p:cNvSpPr txBox="1"/>
          <p:nvPr>
            <p:ph type="title"/>
          </p:nvPr>
        </p:nvSpPr>
        <p:spPr>
          <a:xfrm>
            <a:off x="621792" y="548639"/>
            <a:ext cx="4937760" cy="146304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29"/>
          <p:cNvSpPr txBox="1"/>
          <p:nvPr>
            <p:ph idx="1" type="body"/>
          </p:nvPr>
        </p:nvSpPr>
        <p:spPr>
          <a:xfrm>
            <a:off x="621792" y="2256079"/>
            <a:ext cx="3401568" cy="4052646"/>
          </a:xfrm>
          <a:prstGeom prst="rect">
            <a:avLst/>
          </a:prstGeom>
          <a:noFill/>
          <a:ln>
            <a:noFill/>
          </a:ln>
        </p:spPr>
        <p:txBody>
          <a:bodyPr anchorCtr="0" anchor="t" bIns="45700" lIns="91425" spcFirstLastPara="1" rIns="91425" wrap="square" tIns="45700">
            <a:normAutofit/>
          </a:bodyPr>
          <a:lstStyle>
            <a:lvl1pPr indent="-317500" lvl="0" marL="457200" algn="l">
              <a:lnSpc>
                <a:spcPct val="120000"/>
              </a:lnSpc>
              <a:spcBef>
                <a:spcPts val="1000"/>
              </a:spcBef>
              <a:spcAft>
                <a:spcPts val="0"/>
              </a:spcAft>
              <a:buClr>
                <a:schemeClr val="dk1"/>
              </a:buClr>
              <a:buSzPts val="1400"/>
              <a:buChar char="•"/>
              <a:defRPr sz="1400"/>
            </a:lvl1pPr>
            <a:lvl2pPr indent="-317500" lvl="1" marL="914400" algn="l">
              <a:lnSpc>
                <a:spcPct val="120000"/>
              </a:lnSpc>
              <a:spcBef>
                <a:spcPts val="500"/>
              </a:spcBef>
              <a:spcAft>
                <a:spcPts val="0"/>
              </a:spcAft>
              <a:buClr>
                <a:schemeClr val="dk1"/>
              </a:buClr>
              <a:buSzPts val="1400"/>
              <a:buChar char="•"/>
              <a:defRPr sz="1400"/>
            </a:lvl2pPr>
            <a:lvl3pPr indent="-317500" lvl="2" marL="1371600" algn="l">
              <a:lnSpc>
                <a:spcPct val="120000"/>
              </a:lnSpc>
              <a:spcBef>
                <a:spcPts val="500"/>
              </a:spcBef>
              <a:spcAft>
                <a:spcPts val="0"/>
              </a:spcAft>
              <a:buClr>
                <a:schemeClr val="dk1"/>
              </a:buClr>
              <a:buSzPts val="1400"/>
              <a:buChar char="•"/>
              <a:defRPr sz="1400"/>
            </a:lvl3pPr>
            <a:lvl4pPr indent="-317500" lvl="3" marL="1828800" algn="l">
              <a:lnSpc>
                <a:spcPct val="120000"/>
              </a:lnSpc>
              <a:spcBef>
                <a:spcPts val="500"/>
              </a:spcBef>
              <a:spcAft>
                <a:spcPts val="0"/>
              </a:spcAft>
              <a:buClr>
                <a:schemeClr val="dk1"/>
              </a:buClr>
              <a:buSzPts val="1400"/>
              <a:buChar char="•"/>
              <a:defRPr sz="1400"/>
            </a:lvl4pPr>
            <a:lvl5pPr indent="-317500" lvl="4" marL="2286000" algn="l">
              <a:lnSpc>
                <a:spcPct val="12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29"/>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9"/>
          <p:cNvSpPr txBox="1"/>
          <p:nvPr>
            <p:ph idx="11" type="ftr"/>
          </p:nvPr>
        </p:nvSpPr>
        <p:spPr>
          <a:xfrm>
            <a:off x="2071151" y="6453002"/>
            <a:ext cx="1561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9"/>
          <p:cNvSpPr txBox="1"/>
          <p:nvPr>
            <p:ph idx="12" type="sldNum"/>
          </p:nvPr>
        </p:nvSpPr>
        <p:spPr>
          <a:xfrm>
            <a:off x="36616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6">
  <p:cSld name="Content with Picture 6">
    <p:spTree>
      <p:nvGrpSpPr>
        <p:cNvPr id="147" name="Shape 147"/>
        <p:cNvGrpSpPr/>
        <p:nvPr/>
      </p:nvGrpSpPr>
      <p:grpSpPr>
        <a:xfrm>
          <a:off x="0" y="0"/>
          <a:ext cx="0" cy="0"/>
          <a:chOff x="0" y="0"/>
          <a:chExt cx="0" cy="0"/>
        </a:xfrm>
      </p:grpSpPr>
      <p:pic>
        <p:nvPicPr>
          <p:cNvPr id="148" name="Google Shape;148;p30"/>
          <p:cNvPicPr preferRelativeResize="0"/>
          <p:nvPr>
            <p:ph idx="2" type="pic"/>
          </p:nvPr>
        </p:nvPicPr>
        <p:blipFill/>
        <p:spPr>
          <a:xfrm>
            <a:off x="0" y="0"/>
            <a:ext cx="6611509" cy="6858000"/>
          </a:xfrm>
          <a:prstGeom prst="rect">
            <a:avLst/>
          </a:prstGeom>
          <a:blipFill rotWithShape="1">
            <a:blip r:embed="rId2">
              <a:alphaModFix amt="70000"/>
            </a:blip>
            <a:stretch>
              <a:fillRect b="0" l="0" r="0" t="0"/>
            </a:stretch>
          </a:blipFill>
          <a:ln>
            <a:noFill/>
          </a:ln>
        </p:spPr>
      </p:pic>
      <p:sp>
        <p:nvSpPr>
          <p:cNvPr id="149" name="Google Shape;149;p30"/>
          <p:cNvSpPr txBox="1"/>
          <p:nvPr>
            <p:ph type="title"/>
          </p:nvPr>
        </p:nvSpPr>
        <p:spPr>
          <a:xfrm>
            <a:off x="5409768" y="548640"/>
            <a:ext cx="6217920" cy="142558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30"/>
          <p:cNvSpPr txBox="1"/>
          <p:nvPr>
            <p:ph idx="1" type="body"/>
          </p:nvPr>
        </p:nvSpPr>
        <p:spPr>
          <a:xfrm>
            <a:off x="6973829" y="2103120"/>
            <a:ext cx="4572000" cy="429768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30"/>
          <p:cNvSpPr txBox="1"/>
          <p:nvPr>
            <p:ph idx="10" type="dt"/>
          </p:nvPr>
        </p:nvSpPr>
        <p:spPr>
          <a:xfrm>
            <a:off x="6973829"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0"/>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0"/>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7">
  <p:cSld name="Content with Picture 7">
    <p:spTree>
      <p:nvGrpSpPr>
        <p:cNvPr id="154" name="Shape 154"/>
        <p:cNvGrpSpPr/>
        <p:nvPr/>
      </p:nvGrpSpPr>
      <p:grpSpPr>
        <a:xfrm>
          <a:off x="0" y="0"/>
          <a:ext cx="0" cy="0"/>
          <a:chOff x="0" y="0"/>
          <a:chExt cx="0" cy="0"/>
        </a:xfrm>
      </p:grpSpPr>
      <p:pic>
        <p:nvPicPr>
          <p:cNvPr id="155" name="Google Shape;155;p31"/>
          <p:cNvPicPr preferRelativeResize="0"/>
          <p:nvPr>
            <p:ph idx="2" type="pic"/>
          </p:nvPr>
        </p:nvPicPr>
        <p:blipFill/>
        <p:spPr>
          <a:xfrm>
            <a:off x="5745480" y="0"/>
            <a:ext cx="6446520" cy="6858000"/>
          </a:xfrm>
          <a:prstGeom prst="rect">
            <a:avLst/>
          </a:prstGeom>
          <a:blipFill rotWithShape="1">
            <a:blip r:embed="rId2">
              <a:alphaModFix amt="70000"/>
            </a:blip>
            <a:stretch>
              <a:fillRect b="0" l="0" r="0" t="0"/>
            </a:stretch>
          </a:blipFill>
          <a:ln>
            <a:noFill/>
          </a:ln>
        </p:spPr>
      </p:pic>
      <p:sp>
        <p:nvSpPr>
          <p:cNvPr id="156" name="Google Shape;156;p31"/>
          <p:cNvSpPr txBox="1"/>
          <p:nvPr>
            <p:ph type="title"/>
          </p:nvPr>
        </p:nvSpPr>
        <p:spPr>
          <a:xfrm>
            <a:off x="612648" y="548639"/>
            <a:ext cx="6053957" cy="146304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31"/>
          <p:cNvSpPr txBox="1"/>
          <p:nvPr>
            <p:ph idx="1" type="body"/>
          </p:nvPr>
        </p:nvSpPr>
        <p:spPr>
          <a:xfrm>
            <a:off x="612774" y="2103120"/>
            <a:ext cx="4572000" cy="429768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31"/>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1"/>
          <p:cNvSpPr txBox="1"/>
          <p:nvPr>
            <p:ph idx="11" type="ftr"/>
          </p:nvPr>
        </p:nvSpPr>
        <p:spPr>
          <a:xfrm>
            <a:off x="1983968"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1"/>
          <p:cNvSpPr txBox="1"/>
          <p:nvPr>
            <p:ph idx="12" type="sldNum"/>
          </p:nvPr>
        </p:nvSpPr>
        <p:spPr>
          <a:xfrm>
            <a:off x="4818401"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8">
  <p:cSld name="Content with Picture 8">
    <p:spTree>
      <p:nvGrpSpPr>
        <p:cNvPr id="161" name="Shape 161"/>
        <p:cNvGrpSpPr/>
        <p:nvPr/>
      </p:nvGrpSpPr>
      <p:grpSpPr>
        <a:xfrm>
          <a:off x="0" y="0"/>
          <a:ext cx="0" cy="0"/>
          <a:chOff x="0" y="0"/>
          <a:chExt cx="0" cy="0"/>
        </a:xfrm>
      </p:grpSpPr>
      <p:pic>
        <p:nvPicPr>
          <p:cNvPr id="162" name="Google Shape;162;p32"/>
          <p:cNvPicPr preferRelativeResize="0"/>
          <p:nvPr>
            <p:ph idx="2" type="pic"/>
          </p:nvPr>
        </p:nvPicPr>
        <p:blipFill/>
        <p:spPr>
          <a:xfrm>
            <a:off x="-1" y="0"/>
            <a:ext cx="12192000" cy="3778270"/>
          </a:xfrm>
          <a:prstGeom prst="rect">
            <a:avLst/>
          </a:prstGeom>
          <a:blipFill rotWithShape="1">
            <a:blip r:embed="rId2">
              <a:alphaModFix amt="70000"/>
            </a:blip>
            <a:stretch>
              <a:fillRect b="0" l="0" r="0" t="0"/>
            </a:stretch>
          </a:blipFill>
          <a:ln>
            <a:noFill/>
          </a:ln>
        </p:spPr>
      </p:pic>
      <p:sp>
        <p:nvSpPr>
          <p:cNvPr id="163" name="Google Shape;163;p32"/>
          <p:cNvSpPr txBox="1"/>
          <p:nvPr>
            <p:ph type="title"/>
          </p:nvPr>
        </p:nvSpPr>
        <p:spPr>
          <a:xfrm>
            <a:off x="321733" y="2831865"/>
            <a:ext cx="3291840" cy="309787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32"/>
          <p:cNvSpPr txBox="1"/>
          <p:nvPr>
            <p:ph idx="1" type="body"/>
          </p:nvPr>
        </p:nvSpPr>
        <p:spPr>
          <a:xfrm>
            <a:off x="3977640" y="4162318"/>
            <a:ext cx="7772400" cy="2240280"/>
          </a:xfrm>
          <a:prstGeom prst="rect">
            <a:avLst/>
          </a:prstGeom>
          <a:noFill/>
          <a:ln>
            <a:noFill/>
          </a:ln>
        </p:spPr>
        <p:txBody>
          <a:bodyPr anchorCtr="0" anchor="t" bIns="45700" lIns="91425" spcFirstLastPara="1" rIns="91425" wrap="square" tIns="45700">
            <a:noAutofit/>
          </a:bodyPr>
          <a:lstStyle>
            <a:lvl1pPr indent="-317500" lvl="0" marL="457200" algn="l">
              <a:lnSpc>
                <a:spcPct val="120000"/>
              </a:lnSpc>
              <a:spcBef>
                <a:spcPts val="1000"/>
              </a:spcBef>
              <a:spcAft>
                <a:spcPts val="0"/>
              </a:spcAft>
              <a:buClr>
                <a:schemeClr val="dk1"/>
              </a:buClr>
              <a:buSzPts val="1400"/>
              <a:buFont typeface="Arial"/>
              <a:buChar char="•"/>
              <a:defRPr sz="1400"/>
            </a:lvl1pPr>
            <a:lvl2pPr indent="-317500" lvl="1" marL="914400" algn="l">
              <a:lnSpc>
                <a:spcPct val="120000"/>
              </a:lnSpc>
              <a:spcBef>
                <a:spcPts val="500"/>
              </a:spcBef>
              <a:spcAft>
                <a:spcPts val="0"/>
              </a:spcAft>
              <a:buClr>
                <a:schemeClr val="dk1"/>
              </a:buClr>
              <a:buSzPts val="1400"/>
              <a:buFont typeface="Arial"/>
              <a:buChar char="•"/>
              <a:defRPr sz="1400"/>
            </a:lvl2pPr>
            <a:lvl3pPr indent="-317500" lvl="2" marL="1371600" algn="l">
              <a:lnSpc>
                <a:spcPct val="120000"/>
              </a:lnSpc>
              <a:spcBef>
                <a:spcPts val="500"/>
              </a:spcBef>
              <a:spcAft>
                <a:spcPts val="0"/>
              </a:spcAft>
              <a:buClr>
                <a:schemeClr val="dk1"/>
              </a:buClr>
              <a:buSzPts val="1400"/>
              <a:buFont typeface="Arial"/>
              <a:buChar char="•"/>
              <a:defRPr sz="1400"/>
            </a:lvl3pPr>
            <a:lvl4pPr indent="-317500" lvl="3" marL="1828800" algn="l">
              <a:lnSpc>
                <a:spcPct val="120000"/>
              </a:lnSpc>
              <a:spcBef>
                <a:spcPts val="500"/>
              </a:spcBef>
              <a:spcAft>
                <a:spcPts val="0"/>
              </a:spcAft>
              <a:buClr>
                <a:schemeClr val="dk1"/>
              </a:buClr>
              <a:buSzPts val="1400"/>
              <a:buFont typeface="Arial"/>
              <a:buChar char="•"/>
              <a:defRPr sz="1400"/>
            </a:lvl4pPr>
            <a:lvl5pPr indent="-317500" lvl="4" marL="2286000" algn="l">
              <a:lnSpc>
                <a:spcPct val="120000"/>
              </a:lnSpc>
              <a:spcBef>
                <a:spcPts val="500"/>
              </a:spcBef>
              <a:spcAft>
                <a:spcPts val="0"/>
              </a:spcAft>
              <a:buClr>
                <a:schemeClr val="dk1"/>
              </a:buClr>
              <a:buSzPts val="1400"/>
              <a:buFont typeface="Arial"/>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32"/>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2"/>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32"/>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9">
  <p:cSld name="Content with Picture 9">
    <p:spTree>
      <p:nvGrpSpPr>
        <p:cNvPr id="168" name="Shape 168"/>
        <p:cNvGrpSpPr/>
        <p:nvPr/>
      </p:nvGrpSpPr>
      <p:grpSpPr>
        <a:xfrm>
          <a:off x="0" y="0"/>
          <a:ext cx="0" cy="0"/>
          <a:chOff x="0" y="0"/>
          <a:chExt cx="0" cy="0"/>
        </a:xfrm>
      </p:grpSpPr>
      <p:pic>
        <p:nvPicPr>
          <p:cNvPr id="169" name="Google Shape;169;p33"/>
          <p:cNvPicPr preferRelativeResize="0"/>
          <p:nvPr>
            <p:ph idx="2" type="pic"/>
          </p:nvPr>
        </p:nvPicPr>
        <p:blipFill/>
        <p:spPr>
          <a:xfrm>
            <a:off x="-1" y="3079730"/>
            <a:ext cx="12192000" cy="3778270"/>
          </a:xfrm>
          <a:prstGeom prst="rect">
            <a:avLst/>
          </a:prstGeom>
          <a:blipFill rotWithShape="1">
            <a:blip r:embed="rId2">
              <a:alphaModFix amt="70000"/>
            </a:blip>
            <a:stretch>
              <a:fillRect b="0" l="0" r="0" t="0"/>
            </a:stretch>
          </a:blipFill>
          <a:ln>
            <a:noFill/>
          </a:ln>
        </p:spPr>
      </p:pic>
      <p:sp>
        <p:nvSpPr>
          <p:cNvPr id="170" name="Google Shape;170;p33"/>
          <p:cNvSpPr txBox="1"/>
          <p:nvPr>
            <p:ph type="title"/>
          </p:nvPr>
        </p:nvSpPr>
        <p:spPr>
          <a:xfrm>
            <a:off x="321733" y="548640"/>
            <a:ext cx="3296110" cy="3464709"/>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33"/>
          <p:cNvSpPr txBox="1"/>
          <p:nvPr>
            <p:ph idx="1" type="body"/>
          </p:nvPr>
        </p:nvSpPr>
        <p:spPr>
          <a:xfrm>
            <a:off x="3977640" y="548640"/>
            <a:ext cx="7772400" cy="2240280"/>
          </a:xfrm>
          <a:prstGeom prst="rect">
            <a:avLst/>
          </a:prstGeom>
          <a:noFill/>
          <a:ln>
            <a:noFill/>
          </a:ln>
        </p:spPr>
        <p:txBody>
          <a:bodyPr anchorCtr="0" anchor="t" bIns="45700" lIns="91425" spcFirstLastPara="1" rIns="91425" wrap="square" tIns="45700">
            <a:noAutofit/>
          </a:bodyPr>
          <a:lstStyle>
            <a:lvl1pPr indent="-317500" lvl="0" marL="457200" algn="l">
              <a:lnSpc>
                <a:spcPct val="120000"/>
              </a:lnSpc>
              <a:spcBef>
                <a:spcPts val="1000"/>
              </a:spcBef>
              <a:spcAft>
                <a:spcPts val="0"/>
              </a:spcAft>
              <a:buClr>
                <a:schemeClr val="dk1"/>
              </a:buClr>
              <a:buSzPts val="1400"/>
              <a:buFont typeface="Arial"/>
              <a:buChar char="•"/>
              <a:defRPr sz="1400"/>
            </a:lvl1pPr>
            <a:lvl2pPr indent="-317500" lvl="1" marL="914400" algn="l">
              <a:lnSpc>
                <a:spcPct val="120000"/>
              </a:lnSpc>
              <a:spcBef>
                <a:spcPts val="500"/>
              </a:spcBef>
              <a:spcAft>
                <a:spcPts val="0"/>
              </a:spcAft>
              <a:buClr>
                <a:schemeClr val="dk1"/>
              </a:buClr>
              <a:buSzPts val="1400"/>
              <a:buFont typeface="Arial"/>
              <a:buChar char="•"/>
              <a:defRPr sz="1400"/>
            </a:lvl2pPr>
            <a:lvl3pPr indent="-317500" lvl="2" marL="1371600" algn="l">
              <a:lnSpc>
                <a:spcPct val="120000"/>
              </a:lnSpc>
              <a:spcBef>
                <a:spcPts val="500"/>
              </a:spcBef>
              <a:spcAft>
                <a:spcPts val="0"/>
              </a:spcAft>
              <a:buClr>
                <a:schemeClr val="dk1"/>
              </a:buClr>
              <a:buSzPts val="1400"/>
              <a:buFont typeface="Arial"/>
              <a:buChar char="•"/>
              <a:defRPr sz="1400"/>
            </a:lvl3pPr>
            <a:lvl4pPr indent="-317500" lvl="3" marL="1828800" algn="l">
              <a:lnSpc>
                <a:spcPct val="120000"/>
              </a:lnSpc>
              <a:spcBef>
                <a:spcPts val="500"/>
              </a:spcBef>
              <a:spcAft>
                <a:spcPts val="0"/>
              </a:spcAft>
              <a:buClr>
                <a:schemeClr val="dk1"/>
              </a:buClr>
              <a:buSzPts val="1400"/>
              <a:buFont typeface="Arial"/>
              <a:buChar char="•"/>
              <a:defRPr sz="1400"/>
            </a:lvl4pPr>
            <a:lvl5pPr indent="-317500" lvl="4" marL="2286000" algn="l">
              <a:lnSpc>
                <a:spcPct val="120000"/>
              </a:lnSpc>
              <a:spcBef>
                <a:spcPts val="500"/>
              </a:spcBef>
              <a:spcAft>
                <a:spcPts val="0"/>
              </a:spcAft>
              <a:buClr>
                <a:schemeClr val="dk1"/>
              </a:buClr>
              <a:buSzPts val="1400"/>
              <a:buFont typeface="Arial"/>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33"/>
          <p:cNvSpPr txBox="1"/>
          <p:nvPr>
            <p:ph idx="10" type="dt"/>
          </p:nvPr>
        </p:nvSpPr>
        <p:spPr>
          <a:xfrm>
            <a:off x="137160" y="82296"/>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33"/>
          <p:cNvSpPr txBox="1"/>
          <p:nvPr>
            <p:ph idx="11" type="ftr"/>
          </p:nvPr>
        </p:nvSpPr>
        <p:spPr>
          <a:xfrm>
            <a:off x="8847493" y="82296"/>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3"/>
          <p:cNvSpPr txBox="1"/>
          <p:nvPr>
            <p:ph idx="12" type="sldNum"/>
          </p:nvPr>
        </p:nvSpPr>
        <p:spPr>
          <a:xfrm>
            <a:off x="11681926" y="82296"/>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10">
  <p:cSld name="Content with Picture 10">
    <p:spTree>
      <p:nvGrpSpPr>
        <p:cNvPr id="175" name="Shape 175"/>
        <p:cNvGrpSpPr/>
        <p:nvPr/>
      </p:nvGrpSpPr>
      <p:grpSpPr>
        <a:xfrm>
          <a:off x="0" y="0"/>
          <a:ext cx="0" cy="0"/>
          <a:chOff x="0" y="0"/>
          <a:chExt cx="0" cy="0"/>
        </a:xfrm>
      </p:grpSpPr>
      <p:pic>
        <p:nvPicPr>
          <p:cNvPr id="176" name="Google Shape;176;p34"/>
          <p:cNvPicPr preferRelativeResize="0"/>
          <p:nvPr>
            <p:ph idx="2" type="pic"/>
          </p:nvPr>
        </p:nvPicPr>
        <p:blipFill/>
        <p:spPr>
          <a:xfrm>
            <a:off x="0" y="1"/>
            <a:ext cx="4793885" cy="6858000"/>
          </a:xfrm>
          <a:prstGeom prst="rect">
            <a:avLst/>
          </a:prstGeom>
          <a:blipFill rotWithShape="1">
            <a:blip r:embed="rId2">
              <a:alphaModFix amt="70000"/>
            </a:blip>
            <a:stretch>
              <a:fillRect b="0" l="0" r="0" t="0"/>
            </a:stretch>
          </a:blipFill>
          <a:ln>
            <a:noFill/>
          </a:ln>
        </p:spPr>
      </p:pic>
      <p:sp>
        <p:nvSpPr>
          <p:cNvPr id="177" name="Google Shape;177;p34"/>
          <p:cNvSpPr txBox="1"/>
          <p:nvPr>
            <p:ph type="title"/>
          </p:nvPr>
        </p:nvSpPr>
        <p:spPr>
          <a:xfrm>
            <a:off x="3872062" y="548640"/>
            <a:ext cx="7738491"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34"/>
          <p:cNvSpPr txBox="1"/>
          <p:nvPr>
            <p:ph idx="1" type="body"/>
          </p:nvPr>
        </p:nvSpPr>
        <p:spPr>
          <a:xfrm>
            <a:off x="5538937" y="1828800"/>
            <a:ext cx="6071616" cy="448970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34"/>
          <p:cNvSpPr txBox="1"/>
          <p:nvPr>
            <p:ph idx="10" type="dt"/>
          </p:nvPr>
        </p:nvSpPr>
        <p:spPr>
          <a:xfrm>
            <a:off x="5538937"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4"/>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34"/>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11">
  <p:cSld name="Content with Picture 11">
    <p:spTree>
      <p:nvGrpSpPr>
        <p:cNvPr id="182" name="Shape 182"/>
        <p:cNvGrpSpPr/>
        <p:nvPr/>
      </p:nvGrpSpPr>
      <p:grpSpPr>
        <a:xfrm>
          <a:off x="0" y="0"/>
          <a:ext cx="0" cy="0"/>
          <a:chOff x="0" y="0"/>
          <a:chExt cx="0" cy="0"/>
        </a:xfrm>
      </p:grpSpPr>
      <p:pic>
        <p:nvPicPr>
          <p:cNvPr id="183" name="Google Shape;183;p35"/>
          <p:cNvPicPr preferRelativeResize="0"/>
          <p:nvPr>
            <p:ph idx="2" type="pic"/>
          </p:nvPr>
        </p:nvPicPr>
        <p:blipFill/>
        <p:spPr>
          <a:xfrm>
            <a:off x="7400544" y="0"/>
            <a:ext cx="4791456" cy="6858000"/>
          </a:xfrm>
          <a:prstGeom prst="rect">
            <a:avLst/>
          </a:prstGeom>
          <a:blipFill rotWithShape="1">
            <a:blip r:embed="rId2">
              <a:alphaModFix amt="70000"/>
            </a:blip>
            <a:stretch>
              <a:fillRect b="0" l="0" r="0" t="0"/>
            </a:stretch>
          </a:blipFill>
          <a:ln>
            <a:noFill/>
          </a:ln>
        </p:spPr>
      </p:pic>
      <p:sp>
        <p:nvSpPr>
          <p:cNvPr id="184" name="Google Shape;184;p35"/>
          <p:cNvSpPr txBox="1"/>
          <p:nvPr>
            <p:ph type="title"/>
          </p:nvPr>
        </p:nvSpPr>
        <p:spPr>
          <a:xfrm>
            <a:off x="621792" y="548640"/>
            <a:ext cx="7717317"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35"/>
          <p:cNvSpPr txBox="1"/>
          <p:nvPr>
            <p:ph idx="1" type="body"/>
          </p:nvPr>
        </p:nvSpPr>
        <p:spPr>
          <a:xfrm>
            <a:off x="621792" y="1828800"/>
            <a:ext cx="6071616" cy="448970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35"/>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35"/>
          <p:cNvSpPr txBox="1"/>
          <p:nvPr>
            <p:ph idx="11" type="ftr"/>
          </p:nvPr>
        </p:nvSpPr>
        <p:spPr>
          <a:xfrm>
            <a:off x="364557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5"/>
          <p:cNvSpPr txBox="1"/>
          <p:nvPr>
            <p:ph idx="12" type="sldNum"/>
          </p:nvPr>
        </p:nvSpPr>
        <p:spPr>
          <a:xfrm>
            <a:off x="648000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12">
  <p:cSld name="Content with Picture 12">
    <p:spTree>
      <p:nvGrpSpPr>
        <p:cNvPr id="189" name="Shape 189"/>
        <p:cNvGrpSpPr/>
        <p:nvPr/>
      </p:nvGrpSpPr>
      <p:grpSpPr>
        <a:xfrm>
          <a:off x="0" y="0"/>
          <a:ext cx="0" cy="0"/>
          <a:chOff x="0" y="0"/>
          <a:chExt cx="0" cy="0"/>
        </a:xfrm>
      </p:grpSpPr>
      <p:sp>
        <p:nvSpPr>
          <p:cNvPr id="190" name="Google Shape;190;p36"/>
          <p:cNvSpPr txBox="1"/>
          <p:nvPr>
            <p:ph type="title"/>
          </p:nvPr>
        </p:nvSpPr>
        <p:spPr>
          <a:xfrm>
            <a:off x="621792" y="603504"/>
            <a:ext cx="10964029" cy="100584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Libre Franklin Black"/>
              <a:buNone/>
              <a:defRPr>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36"/>
          <p:cNvSpPr txBox="1"/>
          <p:nvPr>
            <p:ph idx="1" type="body"/>
          </p:nvPr>
        </p:nvSpPr>
        <p:spPr>
          <a:xfrm>
            <a:off x="621792" y="1828800"/>
            <a:ext cx="5577840" cy="448056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92" name="Google Shape;192;p36"/>
          <p:cNvPicPr preferRelativeResize="0"/>
          <p:nvPr>
            <p:ph idx="2" type="pic"/>
          </p:nvPr>
        </p:nvPicPr>
        <p:blipFill/>
        <p:spPr>
          <a:xfrm>
            <a:off x="6648059" y="1828798"/>
            <a:ext cx="4937761" cy="4480561"/>
          </a:xfrm>
          <a:prstGeom prst="rect">
            <a:avLst/>
          </a:prstGeom>
          <a:blipFill rotWithShape="1">
            <a:blip r:embed="rId2">
              <a:alphaModFix amt="70000"/>
            </a:blip>
            <a:stretch>
              <a:fillRect b="0" l="-649" r="0" t="-6122"/>
            </a:stretch>
          </a:blipFill>
          <a:ln>
            <a:noFill/>
          </a:ln>
        </p:spPr>
      </p:pic>
      <p:sp>
        <p:nvSpPr>
          <p:cNvPr id="193" name="Google Shape;193;p36"/>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36"/>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36"/>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13">
  <p:cSld name="Content with Picture 13">
    <p:spTree>
      <p:nvGrpSpPr>
        <p:cNvPr id="196" name="Shape 196"/>
        <p:cNvGrpSpPr/>
        <p:nvPr/>
      </p:nvGrpSpPr>
      <p:grpSpPr>
        <a:xfrm>
          <a:off x="0" y="0"/>
          <a:ext cx="0" cy="0"/>
          <a:chOff x="0" y="0"/>
          <a:chExt cx="0" cy="0"/>
        </a:xfrm>
      </p:grpSpPr>
      <p:sp>
        <p:nvSpPr>
          <p:cNvPr id="197" name="Google Shape;197;p37"/>
          <p:cNvSpPr txBox="1"/>
          <p:nvPr>
            <p:ph type="title"/>
          </p:nvPr>
        </p:nvSpPr>
        <p:spPr>
          <a:xfrm>
            <a:off x="621792" y="603503"/>
            <a:ext cx="10963656" cy="100584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Libre Franklin Black"/>
              <a:buNone/>
              <a:defRPr>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8" name="Google Shape;198;p37"/>
          <p:cNvPicPr preferRelativeResize="0"/>
          <p:nvPr>
            <p:ph idx="2" type="pic"/>
          </p:nvPr>
        </p:nvPicPr>
        <p:blipFill/>
        <p:spPr>
          <a:xfrm>
            <a:off x="621792" y="1828800"/>
            <a:ext cx="6446520" cy="4425696"/>
          </a:xfrm>
          <a:prstGeom prst="rect">
            <a:avLst/>
          </a:prstGeom>
          <a:blipFill rotWithShape="1">
            <a:blip r:embed="rId2">
              <a:alphaModFix amt="70000"/>
            </a:blip>
            <a:stretch>
              <a:fillRect b="0" l="0" r="0" t="0"/>
            </a:stretch>
          </a:blipFill>
          <a:ln>
            <a:noFill/>
          </a:ln>
        </p:spPr>
      </p:pic>
      <p:sp>
        <p:nvSpPr>
          <p:cNvPr id="199" name="Google Shape;199;p37"/>
          <p:cNvSpPr txBox="1"/>
          <p:nvPr>
            <p:ph idx="1" type="body"/>
          </p:nvPr>
        </p:nvSpPr>
        <p:spPr>
          <a:xfrm>
            <a:off x="7562088" y="1828800"/>
            <a:ext cx="4023360" cy="4428871"/>
          </a:xfrm>
          <a:prstGeom prst="rect">
            <a:avLst/>
          </a:prstGeom>
          <a:noFill/>
          <a:ln>
            <a:noFill/>
          </a:ln>
        </p:spPr>
        <p:txBody>
          <a:bodyPr anchorCtr="0" anchor="t" bIns="45700" lIns="91425" spcFirstLastPara="1" rIns="91425" wrap="square" tIns="45700">
            <a:normAutofit/>
          </a:bodyPr>
          <a:lstStyle>
            <a:lvl1pPr indent="-317500" lvl="0" marL="457200" algn="l">
              <a:lnSpc>
                <a:spcPct val="120000"/>
              </a:lnSpc>
              <a:spcBef>
                <a:spcPts val="1000"/>
              </a:spcBef>
              <a:spcAft>
                <a:spcPts val="0"/>
              </a:spcAft>
              <a:buClr>
                <a:schemeClr val="dk1"/>
              </a:buClr>
              <a:buSzPts val="1400"/>
              <a:buChar char="•"/>
              <a:defRPr sz="1400"/>
            </a:lvl1pPr>
            <a:lvl2pPr indent="-317500" lvl="1" marL="914400" algn="l">
              <a:lnSpc>
                <a:spcPct val="120000"/>
              </a:lnSpc>
              <a:spcBef>
                <a:spcPts val="500"/>
              </a:spcBef>
              <a:spcAft>
                <a:spcPts val="0"/>
              </a:spcAft>
              <a:buClr>
                <a:schemeClr val="dk1"/>
              </a:buClr>
              <a:buSzPts val="1400"/>
              <a:buChar char="•"/>
              <a:defRPr sz="1400"/>
            </a:lvl2pPr>
            <a:lvl3pPr indent="-317500" lvl="2" marL="1371600" algn="l">
              <a:lnSpc>
                <a:spcPct val="120000"/>
              </a:lnSpc>
              <a:spcBef>
                <a:spcPts val="500"/>
              </a:spcBef>
              <a:spcAft>
                <a:spcPts val="0"/>
              </a:spcAft>
              <a:buClr>
                <a:schemeClr val="dk1"/>
              </a:buClr>
              <a:buSzPts val="1400"/>
              <a:buChar char="•"/>
              <a:defRPr sz="1400"/>
            </a:lvl3pPr>
            <a:lvl4pPr indent="-317500" lvl="3" marL="1828800" algn="l">
              <a:lnSpc>
                <a:spcPct val="120000"/>
              </a:lnSpc>
              <a:spcBef>
                <a:spcPts val="500"/>
              </a:spcBef>
              <a:spcAft>
                <a:spcPts val="0"/>
              </a:spcAft>
              <a:buClr>
                <a:schemeClr val="dk1"/>
              </a:buClr>
              <a:buSzPts val="1400"/>
              <a:buChar char="•"/>
              <a:defRPr sz="1400"/>
            </a:lvl4pPr>
            <a:lvl5pPr indent="-317500" lvl="4" marL="2286000" algn="l">
              <a:lnSpc>
                <a:spcPct val="12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37"/>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37"/>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37"/>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Picture">
  <p:cSld name="Title with Picture">
    <p:spTree>
      <p:nvGrpSpPr>
        <p:cNvPr id="28" name="Shape 28"/>
        <p:cNvGrpSpPr/>
        <p:nvPr/>
      </p:nvGrpSpPr>
      <p:grpSpPr>
        <a:xfrm>
          <a:off x="0" y="0"/>
          <a:ext cx="0" cy="0"/>
          <a:chOff x="0" y="0"/>
          <a:chExt cx="0" cy="0"/>
        </a:xfrm>
      </p:grpSpPr>
      <p:pic>
        <p:nvPicPr>
          <p:cNvPr id="29" name="Google Shape;29;p11"/>
          <p:cNvPicPr preferRelativeResize="0"/>
          <p:nvPr>
            <p:ph idx="2" type="pic"/>
          </p:nvPr>
        </p:nvPicPr>
        <p:blipFill/>
        <p:spPr>
          <a:xfrm>
            <a:off x="0" y="0"/>
            <a:ext cx="6584950" cy="6858000"/>
          </a:xfrm>
          <a:prstGeom prst="rect">
            <a:avLst/>
          </a:prstGeom>
          <a:blipFill rotWithShape="1">
            <a:blip r:embed="rId2">
              <a:alphaModFix amt="70000"/>
            </a:blip>
            <a:stretch>
              <a:fillRect b="0" l="0" r="0" t="0"/>
            </a:stretch>
          </a:blipFill>
          <a:ln>
            <a:noFill/>
          </a:ln>
        </p:spPr>
      </p:pic>
      <p:sp>
        <p:nvSpPr>
          <p:cNvPr id="30" name="Google Shape;30;p11"/>
          <p:cNvSpPr txBox="1"/>
          <p:nvPr>
            <p:ph type="title"/>
          </p:nvPr>
        </p:nvSpPr>
        <p:spPr>
          <a:xfrm>
            <a:off x="5225142" y="1129552"/>
            <a:ext cx="6305441" cy="347523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5400"/>
              <a:buFont typeface="Libre Franklin Black"/>
              <a:buNone/>
              <a:defRPr sz="54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1"/>
          <p:cNvSpPr txBox="1"/>
          <p:nvPr>
            <p:ph idx="1" type="body"/>
          </p:nvPr>
        </p:nvSpPr>
        <p:spPr>
          <a:xfrm>
            <a:off x="7169150" y="4730750"/>
            <a:ext cx="4205288" cy="118586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800"/>
              <a:buNone/>
              <a:defRPr sz="1800"/>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1"/>
          <p:cNvSpPr txBox="1"/>
          <p:nvPr>
            <p:ph idx="10" type="dt"/>
          </p:nvPr>
        </p:nvSpPr>
        <p:spPr>
          <a:xfrm>
            <a:off x="7168895" y="6453002"/>
            <a:ext cx="170762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14">
  <p:cSld name="Content with Picture 14">
    <p:spTree>
      <p:nvGrpSpPr>
        <p:cNvPr id="203" name="Shape 203"/>
        <p:cNvGrpSpPr/>
        <p:nvPr/>
      </p:nvGrpSpPr>
      <p:grpSpPr>
        <a:xfrm>
          <a:off x="0" y="0"/>
          <a:ext cx="0" cy="0"/>
          <a:chOff x="0" y="0"/>
          <a:chExt cx="0" cy="0"/>
        </a:xfrm>
      </p:grpSpPr>
      <p:sp>
        <p:nvSpPr>
          <p:cNvPr id="204" name="Google Shape;204;p38"/>
          <p:cNvSpPr txBox="1"/>
          <p:nvPr>
            <p:ph type="title"/>
          </p:nvPr>
        </p:nvSpPr>
        <p:spPr>
          <a:xfrm>
            <a:off x="612646" y="603504"/>
            <a:ext cx="10972802" cy="100584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Libre Franklin Black"/>
              <a:buNone/>
              <a:defRPr>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05" name="Google Shape;205;p38"/>
          <p:cNvPicPr preferRelativeResize="0"/>
          <p:nvPr>
            <p:ph idx="2" type="pic"/>
          </p:nvPr>
        </p:nvPicPr>
        <p:blipFill/>
        <p:spPr>
          <a:xfrm>
            <a:off x="621792" y="1828798"/>
            <a:ext cx="4937761" cy="4480561"/>
          </a:xfrm>
          <a:prstGeom prst="rect">
            <a:avLst/>
          </a:prstGeom>
          <a:blipFill rotWithShape="1">
            <a:blip r:embed="rId2">
              <a:alphaModFix amt="70000"/>
            </a:blip>
            <a:stretch>
              <a:fillRect b="0" l="-184" r="0" t="-6122"/>
            </a:stretch>
          </a:blipFill>
          <a:ln>
            <a:noFill/>
          </a:ln>
        </p:spPr>
      </p:pic>
      <p:sp>
        <p:nvSpPr>
          <p:cNvPr id="206" name="Google Shape;206;p38"/>
          <p:cNvSpPr txBox="1"/>
          <p:nvPr>
            <p:ph idx="1" type="body"/>
          </p:nvPr>
        </p:nvSpPr>
        <p:spPr>
          <a:xfrm>
            <a:off x="6052373" y="1828800"/>
            <a:ext cx="5577840" cy="448056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38"/>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38"/>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38"/>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15">
  <p:cSld name="Content with Picture 15">
    <p:spTree>
      <p:nvGrpSpPr>
        <p:cNvPr id="210" name="Shape 210"/>
        <p:cNvGrpSpPr/>
        <p:nvPr/>
      </p:nvGrpSpPr>
      <p:grpSpPr>
        <a:xfrm>
          <a:off x="0" y="0"/>
          <a:ext cx="0" cy="0"/>
          <a:chOff x="0" y="0"/>
          <a:chExt cx="0" cy="0"/>
        </a:xfrm>
      </p:grpSpPr>
      <p:pic>
        <p:nvPicPr>
          <p:cNvPr id="211" name="Google Shape;211;p39"/>
          <p:cNvPicPr preferRelativeResize="0"/>
          <p:nvPr>
            <p:ph idx="2" type="pic"/>
          </p:nvPr>
        </p:nvPicPr>
        <p:blipFill/>
        <p:spPr>
          <a:xfrm>
            <a:off x="0" y="1"/>
            <a:ext cx="4023360" cy="6858000"/>
          </a:xfrm>
          <a:prstGeom prst="rect">
            <a:avLst/>
          </a:prstGeom>
          <a:blipFill rotWithShape="1">
            <a:blip r:embed="rId2">
              <a:alphaModFix amt="70000"/>
            </a:blip>
            <a:stretch>
              <a:fillRect b="0" l="0" r="0" t="0"/>
            </a:stretch>
          </a:blipFill>
          <a:ln>
            <a:noFill/>
          </a:ln>
        </p:spPr>
      </p:pic>
      <p:sp>
        <p:nvSpPr>
          <p:cNvPr id="212" name="Google Shape;212;p39"/>
          <p:cNvSpPr txBox="1"/>
          <p:nvPr>
            <p:ph type="title"/>
          </p:nvPr>
        </p:nvSpPr>
        <p:spPr>
          <a:xfrm>
            <a:off x="3101537" y="320039"/>
            <a:ext cx="8502199" cy="1258389"/>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39"/>
          <p:cNvSpPr txBox="1"/>
          <p:nvPr>
            <p:ph idx="1" type="body"/>
          </p:nvPr>
        </p:nvSpPr>
        <p:spPr>
          <a:xfrm>
            <a:off x="4745736" y="1725386"/>
            <a:ext cx="6858000" cy="463883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39"/>
          <p:cNvSpPr txBox="1"/>
          <p:nvPr>
            <p:ph idx="10" type="dt"/>
          </p:nvPr>
        </p:nvSpPr>
        <p:spPr>
          <a:xfrm>
            <a:off x="4745736" y="6453002"/>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39"/>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39"/>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16">
  <p:cSld name="Content with Picture 16">
    <p:spTree>
      <p:nvGrpSpPr>
        <p:cNvPr id="217" name="Shape 217"/>
        <p:cNvGrpSpPr/>
        <p:nvPr/>
      </p:nvGrpSpPr>
      <p:grpSpPr>
        <a:xfrm>
          <a:off x="0" y="0"/>
          <a:ext cx="0" cy="0"/>
          <a:chOff x="0" y="0"/>
          <a:chExt cx="0" cy="0"/>
        </a:xfrm>
      </p:grpSpPr>
      <p:pic>
        <p:nvPicPr>
          <p:cNvPr id="218" name="Google Shape;218;p40"/>
          <p:cNvPicPr preferRelativeResize="0"/>
          <p:nvPr>
            <p:ph idx="2" type="pic"/>
          </p:nvPr>
        </p:nvPicPr>
        <p:blipFill/>
        <p:spPr>
          <a:xfrm>
            <a:off x="8091732" y="0"/>
            <a:ext cx="4100267" cy="6858000"/>
          </a:xfrm>
          <a:prstGeom prst="rect">
            <a:avLst/>
          </a:prstGeom>
          <a:blipFill rotWithShape="1">
            <a:blip r:embed="rId2">
              <a:alphaModFix amt="70000"/>
            </a:blip>
            <a:stretch>
              <a:fillRect b="0" l="0" r="0" t="0"/>
            </a:stretch>
          </a:blipFill>
          <a:ln>
            <a:noFill/>
          </a:ln>
        </p:spPr>
      </p:pic>
      <p:sp>
        <p:nvSpPr>
          <p:cNvPr id="219" name="Google Shape;219;p40"/>
          <p:cNvSpPr txBox="1"/>
          <p:nvPr>
            <p:ph type="title"/>
          </p:nvPr>
        </p:nvSpPr>
        <p:spPr>
          <a:xfrm>
            <a:off x="612647" y="320040"/>
            <a:ext cx="8400908" cy="126187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40"/>
          <p:cNvSpPr txBox="1"/>
          <p:nvPr>
            <p:ph idx="1" type="body"/>
          </p:nvPr>
        </p:nvSpPr>
        <p:spPr>
          <a:xfrm>
            <a:off x="612647" y="1728870"/>
            <a:ext cx="6858000" cy="463535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1" name="Google Shape;221;p40"/>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0"/>
          <p:cNvSpPr txBox="1"/>
          <p:nvPr>
            <p:ph idx="11" type="ftr"/>
          </p:nvPr>
        </p:nvSpPr>
        <p:spPr>
          <a:xfrm>
            <a:off x="4275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40"/>
          <p:cNvSpPr txBox="1"/>
          <p:nvPr>
            <p:ph idx="12" type="sldNum"/>
          </p:nvPr>
        </p:nvSpPr>
        <p:spPr>
          <a:xfrm>
            <a:off x="7109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17">
  <p:cSld name="Content with Picture 17">
    <p:spTree>
      <p:nvGrpSpPr>
        <p:cNvPr id="224" name="Shape 224"/>
        <p:cNvGrpSpPr/>
        <p:nvPr/>
      </p:nvGrpSpPr>
      <p:grpSpPr>
        <a:xfrm>
          <a:off x="0" y="0"/>
          <a:ext cx="0" cy="0"/>
          <a:chOff x="0" y="0"/>
          <a:chExt cx="0" cy="0"/>
        </a:xfrm>
      </p:grpSpPr>
      <p:pic>
        <p:nvPicPr>
          <p:cNvPr id="225" name="Google Shape;225;p41"/>
          <p:cNvPicPr preferRelativeResize="0"/>
          <p:nvPr>
            <p:ph idx="2" type="pic"/>
          </p:nvPr>
        </p:nvPicPr>
        <p:blipFill/>
        <p:spPr>
          <a:xfrm>
            <a:off x="1546804" y="2427156"/>
            <a:ext cx="4186010" cy="3905381"/>
          </a:xfrm>
          <a:prstGeom prst="rect">
            <a:avLst/>
          </a:prstGeom>
          <a:blipFill rotWithShape="1">
            <a:blip r:embed="rId2">
              <a:alphaModFix amt="70000"/>
            </a:blip>
            <a:stretch>
              <a:fillRect b="0" l="-717" r="0" t="0"/>
            </a:stretch>
          </a:blipFill>
          <a:ln>
            <a:noFill/>
          </a:ln>
        </p:spPr>
      </p:pic>
      <p:sp>
        <p:nvSpPr>
          <p:cNvPr id="226" name="Google Shape;226;p41"/>
          <p:cNvSpPr txBox="1"/>
          <p:nvPr>
            <p:ph type="title"/>
          </p:nvPr>
        </p:nvSpPr>
        <p:spPr>
          <a:xfrm>
            <a:off x="621791" y="548638"/>
            <a:ext cx="5111021" cy="249273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41"/>
          <p:cNvSpPr txBox="1"/>
          <p:nvPr>
            <p:ph idx="1" type="body"/>
          </p:nvPr>
        </p:nvSpPr>
        <p:spPr>
          <a:xfrm>
            <a:off x="6096000" y="549275"/>
            <a:ext cx="5585925" cy="578326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41"/>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41"/>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41"/>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18">
  <p:cSld name="Content with Picture 18">
    <p:spTree>
      <p:nvGrpSpPr>
        <p:cNvPr id="231" name="Shape 231"/>
        <p:cNvGrpSpPr/>
        <p:nvPr/>
      </p:nvGrpSpPr>
      <p:grpSpPr>
        <a:xfrm>
          <a:off x="0" y="0"/>
          <a:ext cx="0" cy="0"/>
          <a:chOff x="0" y="0"/>
          <a:chExt cx="0" cy="0"/>
        </a:xfrm>
      </p:grpSpPr>
      <p:pic>
        <p:nvPicPr>
          <p:cNvPr id="232" name="Google Shape;232;p42"/>
          <p:cNvPicPr preferRelativeResize="0"/>
          <p:nvPr>
            <p:ph idx="2" type="pic"/>
          </p:nvPr>
        </p:nvPicPr>
        <p:blipFill/>
        <p:spPr>
          <a:xfrm>
            <a:off x="1546803" y="2295144"/>
            <a:ext cx="3085185" cy="4041648"/>
          </a:xfrm>
          <a:prstGeom prst="rect">
            <a:avLst/>
          </a:prstGeom>
          <a:blipFill rotWithShape="1">
            <a:blip r:embed="rId2">
              <a:alphaModFix amt="70000"/>
            </a:blip>
            <a:stretch>
              <a:fillRect b="0" l="-973" r="0" t="0"/>
            </a:stretch>
          </a:blipFill>
          <a:ln>
            <a:noFill/>
          </a:ln>
        </p:spPr>
      </p:pic>
      <p:sp>
        <p:nvSpPr>
          <p:cNvPr id="233" name="Google Shape;233;p42"/>
          <p:cNvSpPr txBox="1"/>
          <p:nvPr>
            <p:ph type="title"/>
          </p:nvPr>
        </p:nvSpPr>
        <p:spPr>
          <a:xfrm>
            <a:off x="621792" y="549274"/>
            <a:ext cx="4023360" cy="2743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42"/>
          <p:cNvSpPr txBox="1"/>
          <p:nvPr>
            <p:ph idx="1" type="body"/>
          </p:nvPr>
        </p:nvSpPr>
        <p:spPr>
          <a:xfrm>
            <a:off x="5016500" y="549275"/>
            <a:ext cx="6561138" cy="5759450"/>
          </a:xfrm>
          <a:prstGeom prst="rect">
            <a:avLst/>
          </a:prstGeom>
          <a:noFill/>
          <a:ln>
            <a:noFill/>
          </a:ln>
        </p:spPr>
        <p:txBody>
          <a:bodyPr anchorCtr="0" anchor="t" bIns="45700" lIns="91425" spcFirstLastPara="1" rIns="91425" wrap="square" tIns="45700">
            <a:normAutofit/>
          </a:bodyPr>
          <a:lstStyle>
            <a:lvl1pPr indent="-317500" lvl="0" marL="457200" algn="l">
              <a:lnSpc>
                <a:spcPct val="120000"/>
              </a:lnSpc>
              <a:spcBef>
                <a:spcPts val="1000"/>
              </a:spcBef>
              <a:spcAft>
                <a:spcPts val="0"/>
              </a:spcAft>
              <a:buClr>
                <a:schemeClr val="dk1"/>
              </a:buClr>
              <a:buSzPts val="1400"/>
              <a:buChar char="•"/>
              <a:defRPr sz="1400"/>
            </a:lvl1pPr>
            <a:lvl2pPr indent="-317500" lvl="1" marL="914400" algn="l">
              <a:lnSpc>
                <a:spcPct val="120000"/>
              </a:lnSpc>
              <a:spcBef>
                <a:spcPts val="500"/>
              </a:spcBef>
              <a:spcAft>
                <a:spcPts val="0"/>
              </a:spcAft>
              <a:buClr>
                <a:schemeClr val="dk1"/>
              </a:buClr>
              <a:buSzPts val="1400"/>
              <a:buChar char="•"/>
              <a:defRPr sz="1400"/>
            </a:lvl2pPr>
            <a:lvl3pPr indent="-317500" lvl="2" marL="1371600" algn="l">
              <a:lnSpc>
                <a:spcPct val="120000"/>
              </a:lnSpc>
              <a:spcBef>
                <a:spcPts val="500"/>
              </a:spcBef>
              <a:spcAft>
                <a:spcPts val="0"/>
              </a:spcAft>
              <a:buClr>
                <a:schemeClr val="dk1"/>
              </a:buClr>
              <a:buSzPts val="1400"/>
              <a:buChar char="•"/>
              <a:defRPr sz="1400"/>
            </a:lvl3pPr>
            <a:lvl4pPr indent="-317500" lvl="3" marL="1828800" algn="l">
              <a:lnSpc>
                <a:spcPct val="120000"/>
              </a:lnSpc>
              <a:spcBef>
                <a:spcPts val="500"/>
              </a:spcBef>
              <a:spcAft>
                <a:spcPts val="0"/>
              </a:spcAft>
              <a:buClr>
                <a:schemeClr val="dk1"/>
              </a:buClr>
              <a:buSzPts val="1400"/>
              <a:buChar char="•"/>
              <a:defRPr sz="1400"/>
            </a:lvl4pPr>
            <a:lvl5pPr indent="-317500" lvl="4" marL="2286000" algn="l">
              <a:lnSpc>
                <a:spcPct val="12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5" name="Google Shape;235;p42"/>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42"/>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42"/>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19">
  <p:cSld name="Content with Picture 19">
    <p:spTree>
      <p:nvGrpSpPr>
        <p:cNvPr id="238" name="Shape 238"/>
        <p:cNvGrpSpPr/>
        <p:nvPr/>
      </p:nvGrpSpPr>
      <p:grpSpPr>
        <a:xfrm>
          <a:off x="0" y="0"/>
          <a:ext cx="0" cy="0"/>
          <a:chOff x="0" y="0"/>
          <a:chExt cx="0" cy="0"/>
        </a:xfrm>
      </p:grpSpPr>
      <p:pic>
        <p:nvPicPr>
          <p:cNvPr id="239" name="Google Shape;239;p43"/>
          <p:cNvPicPr preferRelativeResize="0"/>
          <p:nvPr>
            <p:ph idx="2" type="pic"/>
          </p:nvPr>
        </p:nvPicPr>
        <p:blipFill/>
        <p:spPr>
          <a:xfrm>
            <a:off x="0" y="0"/>
            <a:ext cx="10172699" cy="5067300"/>
          </a:xfrm>
          <a:prstGeom prst="rect">
            <a:avLst/>
          </a:prstGeom>
          <a:blipFill rotWithShape="1">
            <a:blip r:embed="rId2">
              <a:alphaModFix amt="70000"/>
            </a:blip>
            <a:stretch>
              <a:fillRect b="0" l="0" r="0" t="0"/>
            </a:stretch>
          </a:blipFill>
          <a:ln>
            <a:noFill/>
          </a:ln>
        </p:spPr>
      </p:pic>
      <p:sp>
        <p:nvSpPr>
          <p:cNvPr id="240" name="Google Shape;240;p43"/>
          <p:cNvSpPr txBox="1"/>
          <p:nvPr>
            <p:ph type="title"/>
          </p:nvPr>
        </p:nvSpPr>
        <p:spPr>
          <a:xfrm>
            <a:off x="6096000" y="914399"/>
            <a:ext cx="5448300" cy="3117553"/>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1" name="Google Shape;241;p43"/>
          <p:cNvSpPr txBox="1"/>
          <p:nvPr>
            <p:ph idx="1" type="body"/>
          </p:nvPr>
        </p:nvSpPr>
        <p:spPr>
          <a:xfrm>
            <a:off x="1981201" y="5560042"/>
            <a:ext cx="8271878" cy="542344"/>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Clr>
                <a:schemeClr val="dk1"/>
              </a:buClr>
              <a:buSzPts val="2000"/>
              <a:buNone/>
              <a:defRPr sz="2000">
                <a:solidFill>
                  <a:schemeClr val="dk1"/>
                </a:solidFill>
                <a:latin typeface="Arial"/>
                <a:ea typeface="Arial"/>
                <a:cs typeface="Arial"/>
                <a:sym typeface="Arial"/>
              </a:defRPr>
            </a:lvl1pPr>
            <a:lvl2pPr indent="-317500" lvl="1" marL="914400" algn="r">
              <a:lnSpc>
                <a:spcPct val="120000"/>
              </a:lnSpc>
              <a:spcBef>
                <a:spcPts val="500"/>
              </a:spcBef>
              <a:spcAft>
                <a:spcPts val="0"/>
              </a:spcAft>
              <a:buClr>
                <a:schemeClr val="dk1"/>
              </a:buClr>
              <a:buSzPts val="1400"/>
              <a:buChar char="•"/>
              <a:defRPr/>
            </a:lvl2pPr>
            <a:lvl3pPr indent="-317500" lvl="2" marL="1371600" algn="r">
              <a:lnSpc>
                <a:spcPct val="120000"/>
              </a:lnSpc>
              <a:spcBef>
                <a:spcPts val="500"/>
              </a:spcBef>
              <a:spcAft>
                <a:spcPts val="0"/>
              </a:spcAft>
              <a:buClr>
                <a:schemeClr val="dk1"/>
              </a:buClr>
              <a:buSzPts val="1400"/>
              <a:buChar char="•"/>
              <a:defRPr/>
            </a:lvl3pPr>
            <a:lvl4pPr indent="-317500" lvl="3" marL="1828800" algn="r">
              <a:lnSpc>
                <a:spcPct val="120000"/>
              </a:lnSpc>
              <a:spcBef>
                <a:spcPts val="500"/>
              </a:spcBef>
              <a:spcAft>
                <a:spcPts val="0"/>
              </a:spcAft>
              <a:buClr>
                <a:schemeClr val="dk1"/>
              </a:buClr>
              <a:buSzPts val="1400"/>
              <a:buChar char="•"/>
              <a:defRPr/>
            </a:lvl4pPr>
            <a:lvl5pPr indent="-317500" lvl="4" marL="2286000" algn="r">
              <a:lnSpc>
                <a:spcPct val="120000"/>
              </a:lnSpc>
              <a:spcBef>
                <a:spcPts val="500"/>
              </a:spcBef>
              <a:spcAft>
                <a:spcPts val="0"/>
              </a:spcAft>
              <a:buClr>
                <a:schemeClr val="dk1"/>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2" name="Google Shape;242;p43"/>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43"/>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43"/>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20">
  <p:cSld name="Content with Picture 20">
    <p:spTree>
      <p:nvGrpSpPr>
        <p:cNvPr id="245" name="Shape 245"/>
        <p:cNvGrpSpPr/>
        <p:nvPr/>
      </p:nvGrpSpPr>
      <p:grpSpPr>
        <a:xfrm>
          <a:off x="0" y="0"/>
          <a:ext cx="0" cy="0"/>
          <a:chOff x="0" y="0"/>
          <a:chExt cx="0" cy="0"/>
        </a:xfrm>
      </p:grpSpPr>
      <p:pic>
        <p:nvPicPr>
          <p:cNvPr id="246" name="Google Shape;246;p44"/>
          <p:cNvPicPr preferRelativeResize="0"/>
          <p:nvPr>
            <p:ph idx="2" type="pic"/>
          </p:nvPr>
        </p:nvPicPr>
        <p:blipFill/>
        <p:spPr>
          <a:xfrm>
            <a:off x="0" y="0"/>
            <a:ext cx="4076700" cy="4193427"/>
          </a:xfrm>
          <a:prstGeom prst="rect">
            <a:avLst/>
          </a:prstGeom>
          <a:blipFill rotWithShape="1">
            <a:blip r:embed="rId2">
              <a:alphaModFix amt="70000"/>
            </a:blip>
            <a:stretch>
              <a:fillRect b="0" l="0" r="0" t="0"/>
            </a:stretch>
          </a:blipFill>
          <a:ln>
            <a:noFill/>
          </a:ln>
        </p:spPr>
      </p:pic>
      <p:sp>
        <p:nvSpPr>
          <p:cNvPr id="247" name="Google Shape;247;p44"/>
          <p:cNvSpPr txBox="1"/>
          <p:nvPr>
            <p:ph type="title"/>
          </p:nvPr>
        </p:nvSpPr>
        <p:spPr>
          <a:xfrm>
            <a:off x="660591" y="3786474"/>
            <a:ext cx="4169890" cy="1614008"/>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lt1"/>
              </a:buClr>
              <a:buSzPts val="4000"/>
              <a:buFont typeface="Libre Franklin Black"/>
              <a:buNone/>
              <a:defRPr sz="4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8" name="Google Shape;248;p44"/>
          <p:cNvSpPr txBox="1"/>
          <p:nvPr>
            <p:ph idx="1" type="body"/>
          </p:nvPr>
        </p:nvSpPr>
        <p:spPr>
          <a:xfrm>
            <a:off x="5499291" y="914400"/>
            <a:ext cx="5773936" cy="502920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400"/>
              <a:buNone/>
              <a:defRPr/>
            </a:lvl1pPr>
            <a:lvl2pPr indent="-228600" lvl="1" marL="914400" algn="l">
              <a:lnSpc>
                <a:spcPct val="120000"/>
              </a:lnSpc>
              <a:spcBef>
                <a:spcPts val="500"/>
              </a:spcBef>
              <a:spcAft>
                <a:spcPts val="0"/>
              </a:spcAft>
              <a:buClr>
                <a:schemeClr val="dk1"/>
              </a:buClr>
              <a:buSzPts val="1400"/>
              <a:buNone/>
              <a:defRPr/>
            </a:lvl2pPr>
            <a:lvl3pPr indent="-228600" lvl="2" marL="1371600" algn="l">
              <a:lnSpc>
                <a:spcPct val="120000"/>
              </a:lnSpc>
              <a:spcBef>
                <a:spcPts val="500"/>
              </a:spcBef>
              <a:spcAft>
                <a:spcPts val="0"/>
              </a:spcAft>
              <a:buClr>
                <a:schemeClr val="dk1"/>
              </a:buClr>
              <a:buSzPts val="1400"/>
              <a:buNone/>
              <a:defRPr/>
            </a:lvl3pPr>
            <a:lvl4pPr indent="-228600" lvl="3" marL="1828800" algn="l">
              <a:lnSpc>
                <a:spcPct val="120000"/>
              </a:lnSpc>
              <a:spcBef>
                <a:spcPts val="500"/>
              </a:spcBef>
              <a:spcAft>
                <a:spcPts val="0"/>
              </a:spcAft>
              <a:buClr>
                <a:schemeClr val="dk1"/>
              </a:buClr>
              <a:buSzPts val="1400"/>
              <a:buNone/>
              <a:defRPr/>
            </a:lvl4pPr>
            <a:lvl5pPr indent="-228600" lvl="4" marL="2286000" algn="l">
              <a:lnSpc>
                <a:spcPct val="120000"/>
              </a:lnSpc>
              <a:spcBef>
                <a:spcPts val="500"/>
              </a:spcBef>
              <a:spcAft>
                <a:spcPts val="0"/>
              </a:spcAft>
              <a:buClr>
                <a:schemeClr val="dk1"/>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p44"/>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44"/>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44"/>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21">
  <p:cSld name="Content with Picture 21">
    <p:spTree>
      <p:nvGrpSpPr>
        <p:cNvPr id="252" name="Shape 252"/>
        <p:cNvGrpSpPr/>
        <p:nvPr/>
      </p:nvGrpSpPr>
      <p:grpSpPr>
        <a:xfrm>
          <a:off x="0" y="0"/>
          <a:ext cx="0" cy="0"/>
          <a:chOff x="0" y="0"/>
          <a:chExt cx="0" cy="0"/>
        </a:xfrm>
      </p:grpSpPr>
      <p:pic>
        <p:nvPicPr>
          <p:cNvPr id="253" name="Google Shape;253;p45"/>
          <p:cNvPicPr preferRelativeResize="0"/>
          <p:nvPr>
            <p:ph idx="2" type="pic"/>
          </p:nvPr>
        </p:nvPicPr>
        <p:blipFill/>
        <p:spPr>
          <a:xfrm>
            <a:off x="-1" y="0"/>
            <a:ext cx="8115299" cy="6858000"/>
          </a:xfrm>
          <a:prstGeom prst="rect">
            <a:avLst/>
          </a:prstGeom>
          <a:blipFill rotWithShape="1">
            <a:blip r:embed="rId2">
              <a:alphaModFix amt="70000"/>
            </a:blip>
            <a:stretch>
              <a:fillRect b="0" l="0" r="0" t="0"/>
            </a:stretch>
          </a:blipFill>
          <a:ln>
            <a:noFill/>
          </a:ln>
        </p:spPr>
      </p:pic>
      <p:sp>
        <p:nvSpPr>
          <p:cNvPr id="254" name="Google Shape;254;p45"/>
          <p:cNvSpPr txBox="1"/>
          <p:nvPr>
            <p:ph type="title"/>
          </p:nvPr>
        </p:nvSpPr>
        <p:spPr>
          <a:xfrm>
            <a:off x="647701" y="647698"/>
            <a:ext cx="4225166" cy="242075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Libre Franklin Black"/>
              <a:buNone/>
              <a:defRPr>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5" name="Google Shape;255;p45"/>
          <p:cNvSpPr txBox="1"/>
          <p:nvPr>
            <p:ph idx="1" type="body"/>
          </p:nvPr>
        </p:nvSpPr>
        <p:spPr>
          <a:xfrm>
            <a:off x="8854931" y="647699"/>
            <a:ext cx="2689367" cy="5562599"/>
          </a:xfrm>
          <a:prstGeom prst="rect">
            <a:avLst/>
          </a:prstGeom>
          <a:noFill/>
          <a:ln>
            <a:noFill/>
          </a:ln>
        </p:spPr>
        <p:txBody>
          <a:bodyPr anchorCtr="0" anchor="t" bIns="45700" lIns="91425" spcFirstLastPara="1" rIns="91425" wrap="square" tIns="45700">
            <a:normAutofit/>
          </a:bodyPr>
          <a:lstStyle>
            <a:lvl1pPr indent="-317500" lvl="0" marL="457200" algn="l">
              <a:lnSpc>
                <a:spcPct val="120000"/>
              </a:lnSpc>
              <a:spcBef>
                <a:spcPts val="1000"/>
              </a:spcBef>
              <a:spcAft>
                <a:spcPts val="0"/>
              </a:spcAft>
              <a:buClr>
                <a:schemeClr val="dk1"/>
              </a:buClr>
              <a:buSzPts val="1400"/>
              <a:buFont typeface="Arial"/>
              <a:buChar char="•"/>
              <a:defRPr/>
            </a:lvl1pPr>
            <a:lvl2pPr indent="-317500" lvl="1" marL="914400" algn="l">
              <a:lnSpc>
                <a:spcPct val="120000"/>
              </a:lnSpc>
              <a:spcBef>
                <a:spcPts val="500"/>
              </a:spcBef>
              <a:spcAft>
                <a:spcPts val="0"/>
              </a:spcAft>
              <a:buClr>
                <a:schemeClr val="dk1"/>
              </a:buClr>
              <a:buSzPts val="1400"/>
              <a:buFont typeface="Arial"/>
              <a:buChar char="•"/>
              <a:defRPr/>
            </a:lvl2pPr>
            <a:lvl3pPr indent="-317500" lvl="2" marL="1371600" algn="l">
              <a:lnSpc>
                <a:spcPct val="120000"/>
              </a:lnSpc>
              <a:spcBef>
                <a:spcPts val="500"/>
              </a:spcBef>
              <a:spcAft>
                <a:spcPts val="0"/>
              </a:spcAft>
              <a:buClr>
                <a:schemeClr val="dk1"/>
              </a:buClr>
              <a:buSzPts val="1400"/>
              <a:buFont typeface="Arial"/>
              <a:buChar char="•"/>
              <a:defRPr/>
            </a:lvl3pPr>
            <a:lvl4pPr indent="-317500" lvl="3" marL="1828800" algn="l">
              <a:lnSpc>
                <a:spcPct val="120000"/>
              </a:lnSpc>
              <a:spcBef>
                <a:spcPts val="500"/>
              </a:spcBef>
              <a:spcAft>
                <a:spcPts val="0"/>
              </a:spcAft>
              <a:buClr>
                <a:schemeClr val="dk1"/>
              </a:buClr>
              <a:buSzPts val="1400"/>
              <a:buFont typeface="Arial"/>
              <a:buChar char="•"/>
              <a:defRPr/>
            </a:lvl4pPr>
            <a:lvl5pPr indent="-317500" lvl="4" marL="2286000" algn="l">
              <a:lnSpc>
                <a:spcPct val="120000"/>
              </a:lnSpc>
              <a:spcBef>
                <a:spcPts val="500"/>
              </a:spcBef>
              <a:spcAft>
                <a:spcPts val="0"/>
              </a:spcAft>
              <a:buClr>
                <a:schemeClr val="dk1"/>
              </a:buClr>
              <a:buSzPts val="14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6" name="Google Shape;256;p45"/>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45"/>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45"/>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22">
  <p:cSld name="Content with Picture 22">
    <p:spTree>
      <p:nvGrpSpPr>
        <p:cNvPr id="259" name="Shape 259"/>
        <p:cNvGrpSpPr/>
        <p:nvPr/>
      </p:nvGrpSpPr>
      <p:grpSpPr>
        <a:xfrm>
          <a:off x="0" y="0"/>
          <a:ext cx="0" cy="0"/>
          <a:chOff x="0" y="0"/>
          <a:chExt cx="0" cy="0"/>
        </a:xfrm>
      </p:grpSpPr>
      <p:pic>
        <p:nvPicPr>
          <p:cNvPr id="260" name="Google Shape;260;p46"/>
          <p:cNvPicPr preferRelativeResize="0"/>
          <p:nvPr>
            <p:ph idx="2" type="pic"/>
          </p:nvPr>
        </p:nvPicPr>
        <p:blipFill/>
        <p:spPr>
          <a:xfrm>
            <a:off x="1981200" y="0"/>
            <a:ext cx="10210798" cy="5067300"/>
          </a:xfrm>
          <a:prstGeom prst="rect">
            <a:avLst/>
          </a:prstGeom>
          <a:blipFill rotWithShape="1">
            <a:blip r:embed="rId2">
              <a:alphaModFix amt="70000"/>
            </a:blip>
            <a:stretch>
              <a:fillRect b="0" l="0" r="0" t="0"/>
            </a:stretch>
          </a:blipFill>
          <a:ln>
            <a:noFill/>
          </a:ln>
        </p:spPr>
      </p:pic>
      <p:sp>
        <p:nvSpPr>
          <p:cNvPr id="261" name="Google Shape;261;p46"/>
          <p:cNvSpPr txBox="1"/>
          <p:nvPr>
            <p:ph type="title"/>
          </p:nvPr>
        </p:nvSpPr>
        <p:spPr>
          <a:xfrm>
            <a:off x="914400" y="647700"/>
            <a:ext cx="5181600" cy="259556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Libre Franklin Black"/>
              <a:buNone/>
              <a:defRPr>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46"/>
          <p:cNvSpPr txBox="1"/>
          <p:nvPr>
            <p:ph idx="1" type="body"/>
          </p:nvPr>
        </p:nvSpPr>
        <p:spPr>
          <a:xfrm>
            <a:off x="1893888" y="5559425"/>
            <a:ext cx="8278812" cy="65087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000"/>
              <a:buNone/>
              <a:defRPr sz="2000"/>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3" name="Google Shape;263;p46"/>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46"/>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 name="Google Shape;265;p46"/>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Picture 23">
  <p:cSld name="Content with Picture 23">
    <p:spTree>
      <p:nvGrpSpPr>
        <p:cNvPr id="266" name="Shape 266"/>
        <p:cNvGrpSpPr/>
        <p:nvPr/>
      </p:nvGrpSpPr>
      <p:grpSpPr>
        <a:xfrm>
          <a:off x="0" y="0"/>
          <a:ext cx="0" cy="0"/>
          <a:chOff x="0" y="0"/>
          <a:chExt cx="0" cy="0"/>
        </a:xfrm>
      </p:grpSpPr>
      <p:pic>
        <p:nvPicPr>
          <p:cNvPr id="267" name="Google Shape;267;p47"/>
          <p:cNvPicPr preferRelativeResize="0"/>
          <p:nvPr>
            <p:ph idx="2" type="pic"/>
          </p:nvPr>
        </p:nvPicPr>
        <p:blipFill/>
        <p:spPr>
          <a:xfrm>
            <a:off x="0" y="0"/>
            <a:ext cx="12192000" cy="4193427"/>
          </a:xfrm>
          <a:prstGeom prst="rect">
            <a:avLst/>
          </a:prstGeom>
          <a:blipFill rotWithShape="1">
            <a:blip r:embed="rId2">
              <a:alphaModFix amt="70000"/>
            </a:blip>
            <a:stretch>
              <a:fillRect b="0" l="0" r="0" t="0"/>
            </a:stretch>
          </a:blipFill>
          <a:ln>
            <a:noFill/>
          </a:ln>
        </p:spPr>
      </p:pic>
      <p:sp>
        <p:nvSpPr>
          <p:cNvPr id="268" name="Google Shape;268;p47"/>
          <p:cNvSpPr txBox="1"/>
          <p:nvPr>
            <p:ph type="title"/>
          </p:nvPr>
        </p:nvSpPr>
        <p:spPr>
          <a:xfrm>
            <a:off x="652372" y="1712200"/>
            <a:ext cx="6019892" cy="189695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4000"/>
              <a:buFont typeface="Libre Franklin Black"/>
              <a:buNone/>
              <a:defRPr>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9" name="Google Shape;269;p47"/>
          <p:cNvSpPr txBox="1"/>
          <p:nvPr>
            <p:ph idx="1" type="body"/>
          </p:nvPr>
        </p:nvSpPr>
        <p:spPr>
          <a:xfrm>
            <a:off x="6096000" y="4672013"/>
            <a:ext cx="5448300" cy="15382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0" name="Google Shape;270;p47"/>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47"/>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47"/>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Picture 2">
  <p:cSld name="Title with Picture 2">
    <p:spTree>
      <p:nvGrpSpPr>
        <p:cNvPr id="35" name="Shape 35"/>
        <p:cNvGrpSpPr/>
        <p:nvPr/>
      </p:nvGrpSpPr>
      <p:grpSpPr>
        <a:xfrm>
          <a:off x="0" y="0"/>
          <a:ext cx="0" cy="0"/>
          <a:chOff x="0" y="0"/>
          <a:chExt cx="0" cy="0"/>
        </a:xfrm>
      </p:grpSpPr>
      <p:pic>
        <p:nvPicPr>
          <p:cNvPr id="36" name="Google Shape;36;p12"/>
          <p:cNvPicPr preferRelativeResize="0"/>
          <p:nvPr>
            <p:ph idx="2" type="pic"/>
          </p:nvPr>
        </p:nvPicPr>
        <p:blipFill/>
        <p:spPr>
          <a:xfrm>
            <a:off x="0" y="0"/>
            <a:ext cx="12191999" cy="6858000"/>
          </a:xfrm>
          <a:prstGeom prst="rect">
            <a:avLst/>
          </a:prstGeom>
          <a:blipFill rotWithShape="1">
            <a:blip r:embed="rId2">
              <a:alphaModFix amt="70000"/>
            </a:blip>
            <a:stretch>
              <a:fillRect b="0" l="0" r="0" t="0"/>
            </a:stretch>
          </a:blipFill>
          <a:ln>
            <a:noFill/>
          </a:ln>
        </p:spPr>
      </p:pic>
      <p:sp>
        <p:nvSpPr>
          <p:cNvPr id="37" name="Google Shape;37;p12"/>
          <p:cNvSpPr txBox="1"/>
          <p:nvPr>
            <p:ph type="title"/>
          </p:nvPr>
        </p:nvSpPr>
        <p:spPr>
          <a:xfrm>
            <a:off x="365760" y="4578236"/>
            <a:ext cx="11460480" cy="100584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6000"/>
              <a:buFont typeface="Libre Franklin Black"/>
              <a:buNone/>
              <a:defRPr sz="6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
          <p:cNvSpPr txBox="1"/>
          <p:nvPr>
            <p:ph idx="1" type="body"/>
          </p:nvPr>
        </p:nvSpPr>
        <p:spPr>
          <a:xfrm>
            <a:off x="1013460" y="5668625"/>
            <a:ext cx="10813415" cy="48037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2000">
                <a:solidFill>
                  <a:schemeClr val="lt1"/>
                </a:solidFill>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Large">
  <p:cSld name="Number Large">
    <p:spTree>
      <p:nvGrpSpPr>
        <p:cNvPr id="273" name="Shape 273"/>
        <p:cNvGrpSpPr/>
        <p:nvPr/>
      </p:nvGrpSpPr>
      <p:grpSpPr>
        <a:xfrm>
          <a:off x="0" y="0"/>
          <a:ext cx="0" cy="0"/>
          <a:chOff x="0" y="0"/>
          <a:chExt cx="0" cy="0"/>
        </a:xfrm>
      </p:grpSpPr>
      <p:sp>
        <p:nvSpPr>
          <p:cNvPr id="274" name="Google Shape;274;p48"/>
          <p:cNvSpPr txBox="1"/>
          <p:nvPr>
            <p:ph type="title"/>
          </p:nvPr>
        </p:nvSpPr>
        <p:spPr>
          <a:xfrm>
            <a:off x="7166916" y="646438"/>
            <a:ext cx="4199074" cy="4641176"/>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chemeClr val="dk1"/>
              </a:buClr>
              <a:buSzPts val="2800"/>
              <a:buFont typeface="Arial"/>
              <a:buNone/>
              <a:defRPr b="0" sz="28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5" name="Google Shape;275;p48"/>
          <p:cNvSpPr txBox="1"/>
          <p:nvPr>
            <p:ph idx="1" type="body"/>
          </p:nvPr>
        </p:nvSpPr>
        <p:spPr>
          <a:xfrm>
            <a:off x="539750" y="566739"/>
            <a:ext cx="6427788" cy="5668316"/>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23200"/>
              <a:buNone/>
              <a:defRPr b="1" sz="23200">
                <a:solidFill>
                  <a:schemeClr val="lt1"/>
                </a:solidFill>
                <a:highlight>
                  <a:srgbClr val="000000"/>
                </a:highlight>
                <a:latin typeface="Libre Franklin Black"/>
                <a:ea typeface="Libre Franklin Black"/>
                <a:cs typeface="Libre Franklin Black"/>
                <a:sym typeface="Libre Franklin Black"/>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6" name="Google Shape;276;p48"/>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48"/>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48"/>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Large 2">
  <p:cSld name="Number Large 2">
    <p:spTree>
      <p:nvGrpSpPr>
        <p:cNvPr id="279" name="Shape 279"/>
        <p:cNvGrpSpPr/>
        <p:nvPr/>
      </p:nvGrpSpPr>
      <p:grpSpPr>
        <a:xfrm>
          <a:off x="0" y="0"/>
          <a:ext cx="0" cy="0"/>
          <a:chOff x="0" y="0"/>
          <a:chExt cx="0" cy="0"/>
        </a:xfrm>
      </p:grpSpPr>
      <p:sp>
        <p:nvSpPr>
          <p:cNvPr id="280" name="Google Shape;280;p49"/>
          <p:cNvSpPr txBox="1"/>
          <p:nvPr>
            <p:ph type="title"/>
          </p:nvPr>
        </p:nvSpPr>
        <p:spPr>
          <a:xfrm>
            <a:off x="1935480" y="5120640"/>
            <a:ext cx="8321040" cy="1188720"/>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1"/>
              </a:buClr>
              <a:buSzPts val="2800"/>
              <a:buFont typeface="Arial"/>
              <a:buNone/>
              <a:defRPr b="0" sz="28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1" name="Google Shape;281;p49"/>
          <p:cNvSpPr txBox="1"/>
          <p:nvPr>
            <p:ph idx="1" type="body"/>
          </p:nvPr>
        </p:nvSpPr>
        <p:spPr>
          <a:xfrm>
            <a:off x="822960" y="603504"/>
            <a:ext cx="10543032" cy="4190614"/>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23200"/>
              <a:buNone/>
              <a:defRPr b="1" sz="23200" cap="none">
                <a:solidFill>
                  <a:schemeClr val="dk1"/>
                </a:solidFill>
                <a:latin typeface="Libre Franklin Black"/>
                <a:ea typeface="Libre Franklin Black"/>
                <a:cs typeface="Libre Franklin Black"/>
                <a:sym typeface="Libre Franklin Black"/>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2" name="Google Shape;282;p49"/>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3" name="Google Shape;283;p49"/>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4" name="Google Shape;284;p49"/>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Large 3">
  <p:cSld name="Number Large 3">
    <p:bg>
      <p:bgPr>
        <a:solidFill>
          <a:srgbClr val="1B1914"/>
        </a:solidFill>
      </p:bgPr>
    </p:bg>
    <p:spTree>
      <p:nvGrpSpPr>
        <p:cNvPr id="285" name="Shape 285"/>
        <p:cNvGrpSpPr/>
        <p:nvPr/>
      </p:nvGrpSpPr>
      <p:grpSpPr>
        <a:xfrm>
          <a:off x="0" y="0"/>
          <a:ext cx="0" cy="0"/>
          <a:chOff x="0" y="0"/>
          <a:chExt cx="0" cy="0"/>
        </a:xfrm>
      </p:grpSpPr>
      <p:sp>
        <p:nvSpPr>
          <p:cNvPr id="286" name="Google Shape;286;p50"/>
          <p:cNvSpPr txBox="1"/>
          <p:nvPr>
            <p:ph type="title"/>
          </p:nvPr>
        </p:nvSpPr>
        <p:spPr>
          <a:xfrm>
            <a:off x="2377440" y="4937760"/>
            <a:ext cx="7525512" cy="1371600"/>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lt1"/>
              </a:buClr>
              <a:buSzPts val="2800"/>
              <a:buFont typeface="Arial"/>
              <a:buNone/>
              <a:defRPr b="0" sz="28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7" name="Google Shape;287;p50"/>
          <p:cNvSpPr txBox="1"/>
          <p:nvPr>
            <p:ph idx="1" type="body"/>
          </p:nvPr>
        </p:nvSpPr>
        <p:spPr>
          <a:xfrm>
            <a:off x="822960" y="603504"/>
            <a:ext cx="10543032" cy="4190614"/>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dk1"/>
              </a:buClr>
              <a:buSzPts val="23200"/>
              <a:buNone/>
              <a:defRPr b="1" sz="23200" cap="none">
                <a:solidFill>
                  <a:schemeClr val="dk1"/>
                </a:solidFill>
                <a:highlight>
                  <a:srgbClr val="FFFFFF"/>
                </a:highlight>
                <a:latin typeface="Libre Franklin Black"/>
                <a:ea typeface="Libre Franklin Black"/>
                <a:cs typeface="Libre Franklin Black"/>
                <a:sym typeface="Libre Franklin Black"/>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88" name="Google Shape;288;p50"/>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9" name="Google Shape;289;p50"/>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50"/>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291" name="Shape 291"/>
        <p:cNvGrpSpPr/>
        <p:nvPr/>
      </p:nvGrpSpPr>
      <p:grpSpPr>
        <a:xfrm>
          <a:off x="0" y="0"/>
          <a:ext cx="0" cy="0"/>
          <a:chOff x="0" y="0"/>
          <a:chExt cx="0" cy="0"/>
        </a:xfrm>
      </p:grpSpPr>
      <p:sp>
        <p:nvSpPr>
          <p:cNvPr id="292" name="Google Shape;292;p51"/>
          <p:cNvSpPr txBox="1"/>
          <p:nvPr>
            <p:ph type="title"/>
          </p:nvPr>
        </p:nvSpPr>
        <p:spPr>
          <a:xfrm>
            <a:off x="594360" y="-1315405"/>
            <a:ext cx="10652760" cy="11338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3" name="Google Shape;293;p51"/>
          <p:cNvSpPr txBox="1"/>
          <p:nvPr>
            <p:ph idx="1" type="body"/>
          </p:nvPr>
        </p:nvSpPr>
        <p:spPr>
          <a:xfrm>
            <a:off x="612648" y="548640"/>
            <a:ext cx="8961120" cy="55778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6000"/>
              <a:buNone/>
              <a:defRPr b="1" i="0" sz="6000">
                <a:solidFill>
                  <a:schemeClr val="lt1"/>
                </a:solidFill>
                <a:highlight>
                  <a:srgbClr val="000000"/>
                </a:highlight>
                <a:latin typeface="Libre Franklin Black"/>
                <a:ea typeface="Libre Franklin Black"/>
                <a:cs typeface="Libre Franklin Black"/>
                <a:sym typeface="Libre Franklin Black"/>
              </a:defRPr>
            </a:lvl1pPr>
            <a:lvl2pPr indent="-228600" lvl="1" marL="914400" algn="l">
              <a:lnSpc>
                <a:spcPct val="100000"/>
              </a:lnSpc>
              <a:spcBef>
                <a:spcPts val="500"/>
              </a:spcBef>
              <a:spcAft>
                <a:spcPts val="0"/>
              </a:spcAft>
              <a:buClr>
                <a:schemeClr val="lt1"/>
              </a:buClr>
              <a:buSzPts val="5400"/>
              <a:buNone/>
              <a:defRPr b="1" i="0" sz="5400">
                <a:solidFill>
                  <a:schemeClr val="lt1"/>
                </a:solidFill>
                <a:highlight>
                  <a:srgbClr val="000000"/>
                </a:highlight>
                <a:latin typeface="Libre Franklin Black"/>
                <a:ea typeface="Libre Franklin Black"/>
                <a:cs typeface="Libre Franklin Black"/>
                <a:sym typeface="Libre Franklin Black"/>
              </a:defRPr>
            </a:lvl2pPr>
            <a:lvl3pPr indent="-228600" lvl="2" marL="1371600" algn="l">
              <a:lnSpc>
                <a:spcPct val="100000"/>
              </a:lnSpc>
              <a:spcBef>
                <a:spcPts val="500"/>
              </a:spcBef>
              <a:spcAft>
                <a:spcPts val="0"/>
              </a:spcAft>
              <a:buClr>
                <a:schemeClr val="lt1"/>
              </a:buClr>
              <a:buSzPts val="4800"/>
              <a:buNone/>
              <a:defRPr b="1" i="0" sz="4800">
                <a:solidFill>
                  <a:schemeClr val="lt1"/>
                </a:solidFill>
                <a:highlight>
                  <a:srgbClr val="000000"/>
                </a:highlight>
                <a:latin typeface="Libre Franklin Black"/>
                <a:ea typeface="Libre Franklin Black"/>
                <a:cs typeface="Libre Franklin Black"/>
                <a:sym typeface="Libre Franklin Black"/>
              </a:defRPr>
            </a:lvl3pPr>
            <a:lvl4pPr indent="-228600" lvl="3" marL="1828800" algn="l">
              <a:lnSpc>
                <a:spcPct val="100000"/>
              </a:lnSpc>
              <a:spcBef>
                <a:spcPts val="500"/>
              </a:spcBef>
              <a:spcAft>
                <a:spcPts val="0"/>
              </a:spcAft>
              <a:buClr>
                <a:schemeClr val="lt1"/>
              </a:buClr>
              <a:buSzPts val="4400"/>
              <a:buNone/>
              <a:defRPr b="1" i="0" sz="4400">
                <a:solidFill>
                  <a:schemeClr val="lt1"/>
                </a:solidFill>
                <a:highlight>
                  <a:srgbClr val="000000"/>
                </a:highlight>
                <a:latin typeface="Libre Franklin Black"/>
                <a:ea typeface="Libre Franklin Black"/>
                <a:cs typeface="Libre Franklin Black"/>
                <a:sym typeface="Libre Franklin Black"/>
              </a:defRPr>
            </a:lvl4pPr>
            <a:lvl5pPr indent="-228600" lvl="4" marL="2286000" algn="l">
              <a:lnSpc>
                <a:spcPct val="100000"/>
              </a:lnSpc>
              <a:spcBef>
                <a:spcPts val="500"/>
              </a:spcBef>
              <a:spcAft>
                <a:spcPts val="0"/>
              </a:spcAft>
              <a:buClr>
                <a:schemeClr val="lt1"/>
              </a:buClr>
              <a:buSzPts val="4000"/>
              <a:buNone/>
              <a:defRPr b="1" i="0" sz="4000">
                <a:solidFill>
                  <a:schemeClr val="lt1"/>
                </a:solidFill>
                <a:highlight>
                  <a:srgbClr val="000000"/>
                </a:highlight>
                <a:latin typeface="Libre Franklin Black"/>
                <a:ea typeface="Libre Franklin Black"/>
                <a:cs typeface="Libre Franklin Black"/>
                <a:sym typeface="Libre Franklin Black"/>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4" name="Google Shape;294;p51"/>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5" name="Google Shape;295;p51"/>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51"/>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2">
  <p:cSld name="Statement 2">
    <p:bg>
      <p:bgPr>
        <a:solidFill>
          <a:srgbClr val="1B1914"/>
        </a:solidFill>
      </p:bgPr>
    </p:bg>
    <p:spTree>
      <p:nvGrpSpPr>
        <p:cNvPr id="297" name="Shape 297"/>
        <p:cNvGrpSpPr/>
        <p:nvPr/>
      </p:nvGrpSpPr>
      <p:grpSpPr>
        <a:xfrm>
          <a:off x="0" y="0"/>
          <a:ext cx="0" cy="0"/>
          <a:chOff x="0" y="0"/>
          <a:chExt cx="0" cy="0"/>
        </a:xfrm>
      </p:grpSpPr>
      <p:sp>
        <p:nvSpPr>
          <p:cNvPr id="298" name="Google Shape;298;p52"/>
          <p:cNvSpPr txBox="1"/>
          <p:nvPr>
            <p:ph type="title"/>
          </p:nvPr>
        </p:nvSpPr>
        <p:spPr>
          <a:xfrm>
            <a:off x="612648" y="-1225296"/>
            <a:ext cx="10652760" cy="9144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9" name="Google Shape;299;p52"/>
          <p:cNvSpPr txBox="1"/>
          <p:nvPr>
            <p:ph idx="1" type="body"/>
          </p:nvPr>
        </p:nvSpPr>
        <p:spPr>
          <a:xfrm>
            <a:off x="612648" y="548640"/>
            <a:ext cx="8961120" cy="5577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6000"/>
              <a:buNone/>
              <a:defRPr b="1" i="0" sz="6000">
                <a:solidFill>
                  <a:schemeClr val="dk1"/>
                </a:solidFill>
                <a:highlight>
                  <a:srgbClr val="FFFFFF"/>
                </a:highlight>
                <a:latin typeface="Libre Franklin Black"/>
                <a:ea typeface="Libre Franklin Black"/>
                <a:cs typeface="Libre Franklin Black"/>
                <a:sym typeface="Libre Franklin Black"/>
              </a:defRPr>
            </a:lvl1pPr>
            <a:lvl2pPr indent="-228600" lvl="1" marL="914400" algn="l">
              <a:lnSpc>
                <a:spcPct val="100000"/>
              </a:lnSpc>
              <a:spcBef>
                <a:spcPts val="500"/>
              </a:spcBef>
              <a:spcAft>
                <a:spcPts val="0"/>
              </a:spcAft>
              <a:buClr>
                <a:schemeClr val="dk1"/>
              </a:buClr>
              <a:buSzPts val="5400"/>
              <a:buNone/>
              <a:defRPr b="1" i="0" sz="5400">
                <a:solidFill>
                  <a:schemeClr val="dk1"/>
                </a:solidFill>
                <a:highlight>
                  <a:srgbClr val="FFFFFF"/>
                </a:highlight>
                <a:latin typeface="Libre Franklin Black"/>
                <a:ea typeface="Libre Franklin Black"/>
                <a:cs typeface="Libre Franklin Black"/>
                <a:sym typeface="Libre Franklin Black"/>
              </a:defRPr>
            </a:lvl2pPr>
            <a:lvl3pPr indent="-228600" lvl="2" marL="1371600" algn="l">
              <a:lnSpc>
                <a:spcPct val="100000"/>
              </a:lnSpc>
              <a:spcBef>
                <a:spcPts val="500"/>
              </a:spcBef>
              <a:spcAft>
                <a:spcPts val="0"/>
              </a:spcAft>
              <a:buClr>
                <a:schemeClr val="dk1"/>
              </a:buClr>
              <a:buSzPts val="4800"/>
              <a:buNone/>
              <a:defRPr b="1" i="0" sz="4800">
                <a:solidFill>
                  <a:schemeClr val="dk1"/>
                </a:solidFill>
                <a:highlight>
                  <a:srgbClr val="FFFFFF"/>
                </a:highlight>
                <a:latin typeface="Libre Franklin Black"/>
                <a:ea typeface="Libre Franklin Black"/>
                <a:cs typeface="Libre Franklin Black"/>
                <a:sym typeface="Libre Franklin Black"/>
              </a:defRPr>
            </a:lvl3pPr>
            <a:lvl4pPr indent="-228600" lvl="3" marL="1828800" algn="l">
              <a:lnSpc>
                <a:spcPct val="100000"/>
              </a:lnSpc>
              <a:spcBef>
                <a:spcPts val="500"/>
              </a:spcBef>
              <a:spcAft>
                <a:spcPts val="0"/>
              </a:spcAft>
              <a:buClr>
                <a:schemeClr val="dk1"/>
              </a:buClr>
              <a:buSzPts val="4400"/>
              <a:buNone/>
              <a:defRPr b="1" i="0" sz="4400">
                <a:solidFill>
                  <a:schemeClr val="dk1"/>
                </a:solidFill>
                <a:highlight>
                  <a:srgbClr val="FFFFFF"/>
                </a:highlight>
                <a:latin typeface="Libre Franklin Black"/>
                <a:ea typeface="Libre Franklin Black"/>
                <a:cs typeface="Libre Franklin Black"/>
                <a:sym typeface="Libre Franklin Black"/>
              </a:defRPr>
            </a:lvl4pPr>
            <a:lvl5pPr indent="-228600" lvl="4" marL="2286000" algn="l">
              <a:lnSpc>
                <a:spcPct val="100000"/>
              </a:lnSpc>
              <a:spcBef>
                <a:spcPts val="500"/>
              </a:spcBef>
              <a:spcAft>
                <a:spcPts val="0"/>
              </a:spcAft>
              <a:buClr>
                <a:schemeClr val="dk1"/>
              </a:buClr>
              <a:buSzPts val="4000"/>
              <a:buNone/>
              <a:defRPr b="1" i="0" sz="4000">
                <a:solidFill>
                  <a:schemeClr val="dk1"/>
                </a:solidFill>
                <a:highlight>
                  <a:srgbClr val="FFFFFF"/>
                </a:highlight>
                <a:latin typeface="Libre Franklin Black"/>
                <a:ea typeface="Libre Franklin Black"/>
                <a:cs typeface="Libre Franklin Black"/>
                <a:sym typeface="Libre Franklin Black"/>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0" name="Google Shape;300;p52"/>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1" name="Google Shape;301;p52"/>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52"/>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3">
  <p:cSld name="Statement 3">
    <p:spTree>
      <p:nvGrpSpPr>
        <p:cNvPr id="303" name="Shape 303"/>
        <p:cNvGrpSpPr/>
        <p:nvPr/>
      </p:nvGrpSpPr>
      <p:grpSpPr>
        <a:xfrm>
          <a:off x="0" y="0"/>
          <a:ext cx="0" cy="0"/>
          <a:chOff x="0" y="0"/>
          <a:chExt cx="0" cy="0"/>
        </a:xfrm>
      </p:grpSpPr>
      <p:sp>
        <p:nvSpPr>
          <p:cNvPr id="304" name="Google Shape;304;p53"/>
          <p:cNvSpPr txBox="1"/>
          <p:nvPr>
            <p:ph type="title"/>
          </p:nvPr>
        </p:nvSpPr>
        <p:spPr>
          <a:xfrm>
            <a:off x="612648" y="-1133856"/>
            <a:ext cx="10652760" cy="9144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5" name="Google Shape;305;p53"/>
          <p:cNvSpPr txBox="1"/>
          <p:nvPr>
            <p:ph idx="1" type="body"/>
          </p:nvPr>
        </p:nvSpPr>
        <p:spPr>
          <a:xfrm>
            <a:off x="612648" y="755375"/>
            <a:ext cx="10972800" cy="5553985"/>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6000"/>
              <a:buNone/>
              <a:defRPr b="1" i="0" sz="6000">
                <a:latin typeface="Libre Franklin Black"/>
                <a:ea typeface="Libre Franklin Black"/>
                <a:cs typeface="Libre Franklin Black"/>
                <a:sym typeface="Libre Franklin Black"/>
              </a:defRPr>
            </a:lvl1pPr>
            <a:lvl2pPr indent="-228600" lvl="1" marL="914400" algn="l">
              <a:lnSpc>
                <a:spcPct val="100000"/>
              </a:lnSpc>
              <a:spcBef>
                <a:spcPts val="500"/>
              </a:spcBef>
              <a:spcAft>
                <a:spcPts val="0"/>
              </a:spcAft>
              <a:buClr>
                <a:schemeClr val="dk1"/>
              </a:buClr>
              <a:buSzPts val="5400"/>
              <a:buNone/>
              <a:defRPr b="1" i="0" sz="5400">
                <a:latin typeface="Libre Franklin Black"/>
                <a:ea typeface="Libre Franklin Black"/>
                <a:cs typeface="Libre Franklin Black"/>
                <a:sym typeface="Libre Franklin Black"/>
              </a:defRPr>
            </a:lvl2pPr>
            <a:lvl3pPr indent="-228600" lvl="2" marL="1371600" algn="l">
              <a:lnSpc>
                <a:spcPct val="100000"/>
              </a:lnSpc>
              <a:spcBef>
                <a:spcPts val="500"/>
              </a:spcBef>
              <a:spcAft>
                <a:spcPts val="0"/>
              </a:spcAft>
              <a:buClr>
                <a:schemeClr val="dk1"/>
              </a:buClr>
              <a:buSzPts val="4800"/>
              <a:buNone/>
              <a:defRPr b="1" i="0" sz="4800">
                <a:latin typeface="Libre Franklin Black"/>
                <a:ea typeface="Libre Franklin Black"/>
                <a:cs typeface="Libre Franklin Black"/>
                <a:sym typeface="Libre Franklin Black"/>
              </a:defRPr>
            </a:lvl3pPr>
            <a:lvl4pPr indent="-228600" lvl="3" marL="1828800" algn="l">
              <a:lnSpc>
                <a:spcPct val="100000"/>
              </a:lnSpc>
              <a:spcBef>
                <a:spcPts val="500"/>
              </a:spcBef>
              <a:spcAft>
                <a:spcPts val="0"/>
              </a:spcAft>
              <a:buClr>
                <a:schemeClr val="dk1"/>
              </a:buClr>
              <a:buSzPts val="4400"/>
              <a:buNone/>
              <a:defRPr b="1" i="0" sz="4400">
                <a:latin typeface="Libre Franklin Black"/>
                <a:ea typeface="Libre Franklin Black"/>
                <a:cs typeface="Libre Franklin Black"/>
                <a:sym typeface="Libre Franklin Black"/>
              </a:defRPr>
            </a:lvl4pPr>
            <a:lvl5pPr indent="-228600" lvl="4" marL="2286000" algn="l">
              <a:lnSpc>
                <a:spcPct val="100000"/>
              </a:lnSpc>
              <a:spcBef>
                <a:spcPts val="500"/>
              </a:spcBef>
              <a:spcAft>
                <a:spcPts val="0"/>
              </a:spcAft>
              <a:buClr>
                <a:schemeClr val="dk1"/>
              </a:buClr>
              <a:buSzPts val="4000"/>
              <a:buNone/>
              <a:defRPr b="1" i="0" sz="4000">
                <a:latin typeface="Libre Franklin Black"/>
                <a:ea typeface="Libre Franklin Black"/>
                <a:cs typeface="Libre Franklin Black"/>
                <a:sym typeface="Libre Franklin Black"/>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6" name="Google Shape;306;p53"/>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7" name="Google Shape;307;p53"/>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8" name="Google Shape;308;p53"/>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309" name="Shape 309"/>
        <p:cNvGrpSpPr/>
        <p:nvPr/>
      </p:nvGrpSpPr>
      <p:grpSpPr>
        <a:xfrm>
          <a:off x="0" y="0"/>
          <a:ext cx="0" cy="0"/>
          <a:chOff x="0" y="0"/>
          <a:chExt cx="0" cy="0"/>
        </a:xfrm>
      </p:grpSpPr>
      <p:sp>
        <p:nvSpPr>
          <p:cNvPr id="310" name="Google Shape;310;p54"/>
          <p:cNvSpPr txBox="1"/>
          <p:nvPr>
            <p:ph type="title"/>
          </p:nvPr>
        </p:nvSpPr>
        <p:spPr>
          <a:xfrm>
            <a:off x="1508760" y="5428752"/>
            <a:ext cx="9189720" cy="466344"/>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dk1"/>
              </a:buClr>
              <a:buSzPts val="2200"/>
              <a:buFont typeface="Arial"/>
              <a:buNone/>
              <a:defRPr sz="22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1" name="Google Shape;311;p54"/>
          <p:cNvSpPr txBox="1"/>
          <p:nvPr>
            <p:ph idx="1" type="body"/>
          </p:nvPr>
        </p:nvSpPr>
        <p:spPr>
          <a:xfrm>
            <a:off x="1487424" y="1164194"/>
            <a:ext cx="9204960" cy="3682126"/>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lt1"/>
              </a:buClr>
              <a:buSzPts val="4000"/>
              <a:buNone/>
              <a:defRPr sz="4000" cap="none">
                <a:solidFill>
                  <a:schemeClr val="lt1"/>
                </a:solidFill>
                <a:highlight>
                  <a:srgbClr val="000000"/>
                </a:highlight>
                <a:latin typeface="Libre Franklin Black"/>
                <a:ea typeface="Libre Franklin Black"/>
                <a:cs typeface="Libre Franklin Black"/>
                <a:sym typeface="Libre Franklin Black"/>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2" name="Google Shape;312;p54"/>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3" name="Google Shape;313;p54"/>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4" name="Google Shape;314;p54"/>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Quote 2">
    <p:bg>
      <p:bgPr>
        <a:solidFill>
          <a:srgbClr val="1B1914"/>
        </a:solidFill>
      </p:bgPr>
    </p:bg>
    <p:spTree>
      <p:nvGrpSpPr>
        <p:cNvPr id="315" name="Shape 315"/>
        <p:cNvGrpSpPr/>
        <p:nvPr/>
      </p:nvGrpSpPr>
      <p:grpSpPr>
        <a:xfrm>
          <a:off x="0" y="0"/>
          <a:ext cx="0" cy="0"/>
          <a:chOff x="0" y="0"/>
          <a:chExt cx="0" cy="0"/>
        </a:xfrm>
      </p:grpSpPr>
      <p:sp>
        <p:nvSpPr>
          <p:cNvPr id="316" name="Google Shape;316;p55"/>
          <p:cNvSpPr txBox="1"/>
          <p:nvPr>
            <p:ph type="title"/>
          </p:nvPr>
        </p:nvSpPr>
        <p:spPr>
          <a:xfrm>
            <a:off x="1499616" y="5349240"/>
            <a:ext cx="9198864" cy="466344"/>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1"/>
              </a:buClr>
              <a:buSzPts val="2200"/>
              <a:buFont typeface="Arial"/>
              <a:buNone/>
              <a:defRPr sz="22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7" name="Google Shape;317;p55"/>
          <p:cNvSpPr txBox="1"/>
          <p:nvPr>
            <p:ph idx="1" type="body"/>
          </p:nvPr>
        </p:nvSpPr>
        <p:spPr>
          <a:xfrm>
            <a:off x="1493520" y="1344168"/>
            <a:ext cx="9204960" cy="32918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4000"/>
              <a:buNone/>
              <a:defRPr sz="4000" cap="none">
                <a:solidFill>
                  <a:schemeClr val="dk1"/>
                </a:solidFill>
                <a:highlight>
                  <a:srgbClr val="FFFFFF"/>
                </a:highlight>
                <a:latin typeface="Libre Franklin Black"/>
                <a:ea typeface="Libre Franklin Black"/>
                <a:cs typeface="Libre Franklin Black"/>
                <a:sym typeface="Libre Franklin Black"/>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18" name="Google Shape;318;p55"/>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9" name="Google Shape;319;p55"/>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0" name="Google Shape;320;p55"/>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3">
  <p:cSld name="Quote 3">
    <p:spTree>
      <p:nvGrpSpPr>
        <p:cNvPr id="321" name="Shape 321"/>
        <p:cNvGrpSpPr/>
        <p:nvPr/>
      </p:nvGrpSpPr>
      <p:grpSpPr>
        <a:xfrm>
          <a:off x="0" y="0"/>
          <a:ext cx="0" cy="0"/>
          <a:chOff x="0" y="0"/>
          <a:chExt cx="0" cy="0"/>
        </a:xfrm>
      </p:grpSpPr>
      <p:sp>
        <p:nvSpPr>
          <p:cNvPr id="322" name="Google Shape;322;p56"/>
          <p:cNvSpPr txBox="1"/>
          <p:nvPr>
            <p:ph type="title"/>
          </p:nvPr>
        </p:nvSpPr>
        <p:spPr>
          <a:xfrm>
            <a:off x="612648" y="5669280"/>
            <a:ext cx="8961120" cy="466344"/>
          </a:xfrm>
          <a:prstGeom prst="rect">
            <a:avLst/>
          </a:prstGeom>
          <a:noFill/>
          <a:ln>
            <a:noFill/>
          </a:ln>
        </p:spPr>
        <p:txBody>
          <a:bodyPr anchorCtr="0" anchor="b" bIns="45700" lIns="91425" spcFirstLastPara="1" rIns="91425" wrap="square" tIns="45700">
            <a:normAutofit/>
          </a:bodyPr>
          <a:lstStyle>
            <a:lvl1pPr lvl="0" algn="l">
              <a:lnSpc>
                <a:spcPct val="120000"/>
              </a:lnSpc>
              <a:spcBef>
                <a:spcPts val="1000"/>
              </a:spcBef>
              <a:spcAft>
                <a:spcPts val="0"/>
              </a:spcAft>
              <a:buClr>
                <a:schemeClr val="dk1"/>
              </a:buClr>
              <a:buSzPts val="2200"/>
              <a:buFont typeface="Arial"/>
              <a:buNone/>
              <a:defRPr sz="22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3" name="Google Shape;323;p56"/>
          <p:cNvSpPr txBox="1"/>
          <p:nvPr>
            <p:ph idx="1" type="body"/>
          </p:nvPr>
        </p:nvSpPr>
        <p:spPr>
          <a:xfrm>
            <a:off x="612648" y="1235710"/>
            <a:ext cx="8961438" cy="316865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lt1"/>
              </a:buClr>
              <a:buSzPts val="4400"/>
              <a:buNone/>
              <a:defRPr sz="4400" cap="none">
                <a:solidFill>
                  <a:schemeClr val="lt1"/>
                </a:solidFill>
                <a:highlight>
                  <a:srgbClr val="000000"/>
                </a:highlight>
                <a:latin typeface="Libre Franklin Black"/>
                <a:ea typeface="Libre Franklin Black"/>
                <a:cs typeface="Libre Franklin Black"/>
                <a:sym typeface="Libre Franklin Black"/>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4" name="Google Shape;324;p56"/>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5" name="Google Shape;325;p56"/>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6" name="Google Shape;326;p56"/>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7" name="Shape 327"/>
        <p:cNvGrpSpPr/>
        <p:nvPr/>
      </p:nvGrpSpPr>
      <p:grpSpPr>
        <a:xfrm>
          <a:off x="0" y="0"/>
          <a:ext cx="0" cy="0"/>
          <a:chOff x="0" y="0"/>
          <a:chExt cx="0" cy="0"/>
        </a:xfrm>
      </p:grpSpPr>
      <p:sp>
        <p:nvSpPr>
          <p:cNvPr id="328" name="Google Shape;328;p57"/>
          <p:cNvSpPr txBox="1"/>
          <p:nvPr>
            <p:ph type="title"/>
          </p:nvPr>
        </p:nvSpPr>
        <p:spPr>
          <a:xfrm>
            <a:off x="621792" y="603504"/>
            <a:ext cx="10741152" cy="113225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Libre Franklin Black"/>
              <a:buNone/>
              <a:defRPr>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9" name="Google Shape;329;p57"/>
          <p:cNvSpPr txBox="1"/>
          <p:nvPr>
            <p:ph idx="1" type="body"/>
          </p:nvPr>
        </p:nvSpPr>
        <p:spPr>
          <a:xfrm>
            <a:off x="621792" y="1825624"/>
            <a:ext cx="5157788"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0" name="Google Shape;330;p57"/>
          <p:cNvSpPr txBox="1"/>
          <p:nvPr>
            <p:ph idx="2" type="body"/>
          </p:nvPr>
        </p:nvSpPr>
        <p:spPr>
          <a:xfrm>
            <a:off x="6172200" y="1825624"/>
            <a:ext cx="5183188"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1" name="Google Shape;331;p57"/>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57"/>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3" name="Google Shape;333;p57"/>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Picture 4">
  <p:cSld name="Title with Picture 4">
    <p:spTree>
      <p:nvGrpSpPr>
        <p:cNvPr id="39" name="Shape 39"/>
        <p:cNvGrpSpPr/>
        <p:nvPr/>
      </p:nvGrpSpPr>
      <p:grpSpPr>
        <a:xfrm>
          <a:off x="0" y="0"/>
          <a:ext cx="0" cy="0"/>
          <a:chOff x="0" y="0"/>
          <a:chExt cx="0" cy="0"/>
        </a:xfrm>
      </p:grpSpPr>
      <p:pic>
        <p:nvPicPr>
          <p:cNvPr id="40" name="Google Shape;40;p13"/>
          <p:cNvPicPr preferRelativeResize="0"/>
          <p:nvPr>
            <p:ph idx="2" type="pic"/>
          </p:nvPr>
        </p:nvPicPr>
        <p:blipFill/>
        <p:spPr>
          <a:xfrm>
            <a:off x="0" y="0"/>
            <a:ext cx="12191999" cy="4986425"/>
          </a:xfrm>
          <a:prstGeom prst="rect">
            <a:avLst/>
          </a:prstGeom>
          <a:blipFill rotWithShape="1">
            <a:blip r:embed="rId2">
              <a:alphaModFix amt="70000"/>
            </a:blip>
            <a:stretch>
              <a:fillRect b="0" l="0" r="0" t="0"/>
            </a:stretch>
          </a:blipFill>
          <a:ln>
            <a:noFill/>
          </a:ln>
        </p:spPr>
      </p:pic>
      <p:sp>
        <p:nvSpPr>
          <p:cNvPr id="41" name="Google Shape;41;p13"/>
          <p:cNvSpPr txBox="1"/>
          <p:nvPr>
            <p:ph type="title"/>
          </p:nvPr>
        </p:nvSpPr>
        <p:spPr>
          <a:xfrm>
            <a:off x="365760" y="4578236"/>
            <a:ext cx="11460480" cy="100584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6000"/>
              <a:buFont typeface="Libre Franklin Black"/>
              <a:buNone/>
              <a:defRPr sz="60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1051560" y="5668963"/>
            <a:ext cx="10775315" cy="47942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000"/>
              <a:buNone/>
              <a:defRPr sz="2000"/>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3"/>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34" name="Shape 334"/>
        <p:cNvGrpSpPr/>
        <p:nvPr/>
      </p:nvGrpSpPr>
      <p:grpSpPr>
        <a:xfrm>
          <a:off x="0" y="0"/>
          <a:ext cx="0" cy="0"/>
          <a:chOff x="0" y="0"/>
          <a:chExt cx="0" cy="0"/>
        </a:xfrm>
      </p:grpSpPr>
      <p:sp>
        <p:nvSpPr>
          <p:cNvPr id="335" name="Google Shape;335;p58"/>
          <p:cNvSpPr txBox="1"/>
          <p:nvPr>
            <p:ph type="title"/>
          </p:nvPr>
        </p:nvSpPr>
        <p:spPr>
          <a:xfrm>
            <a:off x="621792" y="603504"/>
            <a:ext cx="10745788" cy="82296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Libre Franklin Black"/>
              <a:buNone/>
              <a:defRPr>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6" name="Google Shape;336;p58"/>
          <p:cNvSpPr txBox="1"/>
          <p:nvPr>
            <p:ph idx="1" type="body"/>
          </p:nvPr>
        </p:nvSpPr>
        <p:spPr>
          <a:xfrm>
            <a:off x="621792" y="1554480"/>
            <a:ext cx="5157787" cy="5598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cap="none">
                <a:solidFill>
                  <a:schemeClr val="dk1"/>
                </a:solidFill>
                <a:latin typeface="Libre Franklin Medium"/>
                <a:ea typeface="Libre Franklin Medium"/>
                <a:cs typeface="Libre Franklin Medium"/>
                <a:sym typeface="Libre Franklin Medium"/>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7" name="Google Shape;337;p58"/>
          <p:cNvSpPr txBox="1"/>
          <p:nvPr>
            <p:ph idx="2" type="body"/>
          </p:nvPr>
        </p:nvSpPr>
        <p:spPr>
          <a:xfrm>
            <a:off x="621792" y="2194559"/>
            <a:ext cx="5157788" cy="41148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8" name="Google Shape;338;p58"/>
          <p:cNvSpPr txBox="1"/>
          <p:nvPr>
            <p:ph idx="3" type="body"/>
          </p:nvPr>
        </p:nvSpPr>
        <p:spPr>
          <a:xfrm>
            <a:off x="6172200" y="1554480"/>
            <a:ext cx="5183188" cy="5598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cap="none">
                <a:solidFill>
                  <a:schemeClr val="dk1"/>
                </a:solidFill>
                <a:latin typeface="Libre Franklin Medium"/>
                <a:ea typeface="Libre Franklin Medium"/>
                <a:cs typeface="Libre Franklin Medium"/>
                <a:sym typeface="Libre Franklin Medium"/>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9" name="Google Shape;339;p58"/>
          <p:cNvSpPr txBox="1"/>
          <p:nvPr>
            <p:ph idx="4" type="body"/>
          </p:nvPr>
        </p:nvSpPr>
        <p:spPr>
          <a:xfrm>
            <a:off x="6172200" y="2194559"/>
            <a:ext cx="5183188" cy="41148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0" name="Google Shape;340;p58"/>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1" name="Google Shape;341;p58"/>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2" name="Google Shape;342;p58"/>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3" name="Shape 343"/>
        <p:cNvGrpSpPr/>
        <p:nvPr/>
      </p:nvGrpSpPr>
      <p:grpSpPr>
        <a:xfrm>
          <a:off x="0" y="0"/>
          <a:ext cx="0" cy="0"/>
          <a:chOff x="0" y="0"/>
          <a:chExt cx="0" cy="0"/>
        </a:xfrm>
      </p:grpSpPr>
      <p:sp>
        <p:nvSpPr>
          <p:cNvPr id="344" name="Google Shape;344;p59"/>
          <p:cNvSpPr txBox="1"/>
          <p:nvPr>
            <p:ph type="title"/>
          </p:nvPr>
        </p:nvSpPr>
        <p:spPr>
          <a:xfrm>
            <a:off x="621792" y="603504"/>
            <a:ext cx="10653578" cy="113225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000"/>
              <a:buFont typeface="Libre Franklin Black"/>
              <a:buNone/>
              <a:defRPr>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5" name="Google Shape;345;p59"/>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6" name="Google Shape;346;p59"/>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7" name="Google Shape;347;p59"/>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type="blank">
  <p:cSld name="BLANK">
    <p:spTree>
      <p:nvGrpSpPr>
        <p:cNvPr id="348" name="Shape 348"/>
        <p:cNvGrpSpPr/>
        <p:nvPr/>
      </p:nvGrpSpPr>
      <p:grpSpPr>
        <a:xfrm>
          <a:off x="0" y="0"/>
          <a:ext cx="0" cy="0"/>
          <a:chOff x="0" y="0"/>
          <a:chExt cx="0" cy="0"/>
        </a:xfrm>
      </p:grpSpPr>
      <p:sp>
        <p:nvSpPr>
          <p:cNvPr id="349" name="Google Shape;349;p60"/>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0" name="Google Shape;350;p60"/>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1" name="Google Shape;351;p60"/>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52" name="Shape 352"/>
        <p:cNvGrpSpPr/>
        <p:nvPr/>
      </p:nvGrpSpPr>
      <p:grpSpPr>
        <a:xfrm>
          <a:off x="0" y="0"/>
          <a:ext cx="0" cy="0"/>
          <a:chOff x="0" y="0"/>
          <a:chExt cx="0" cy="0"/>
        </a:xfrm>
      </p:grpSpPr>
      <p:sp>
        <p:nvSpPr>
          <p:cNvPr id="353" name="Google Shape;353;p61"/>
          <p:cNvSpPr txBox="1"/>
          <p:nvPr>
            <p:ph type="title"/>
          </p:nvPr>
        </p:nvSpPr>
        <p:spPr>
          <a:xfrm>
            <a:off x="621792" y="603504"/>
            <a:ext cx="3595634" cy="175750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2800"/>
              <a:buFont typeface="Libre Franklin Black"/>
              <a:buNone/>
              <a:defRPr sz="28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4" name="Google Shape;354;p61"/>
          <p:cNvSpPr txBox="1"/>
          <p:nvPr>
            <p:ph idx="1" type="body"/>
          </p:nvPr>
        </p:nvSpPr>
        <p:spPr>
          <a:xfrm>
            <a:off x="621792" y="2510118"/>
            <a:ext cx="3595634" cy="379426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55" name="Google Shape;355;p61"/>
          <p:cNvSpPr txBox="1"/>
          <p:nvPr>
            <p:ph idx="2" type="body"/>
          </p:nvPr>
        </p:nvSpPr>
        <p:spPr>
          <a:xfrm>
            <a:off x="5134708" y="553615"/>
            <a:ext cx="6440258" cy="5755109"/>
          </a:xfrm>
          <a:prstGeom prst="rect">
            <a:avLst/>
          </a:prstGeom>
          <a:noFill/>
          <a:ln>
            <a:noFill/>
          </a:ln>
        </p:spPr>
        <p:txBody>
          <a:bodyPr anchorCtr="0" anchor="t" bIns="45700" lIns="91425" spcFirstLastPara="1" rIns="91425" wrap="square" tIns="45700">
            <a:normAutofit/>
          </a:bodyPr>
          <a:lstStyle>
            <a:lvl1pPr indent="-317500" lvl="0" marL="457200" algn="l">
              <a:lnSpc>
                <a:spcPct val="120000"/>
              </a:lnSpc>
              <a:spcBef>
                <a:spcPts val="1000"/>
              </a:spcBef>
              <a:spcAft>
                <a:spcPts val="0"/>
              </a:spcAft>
              <a:buClr>
                <a:schemeClr val="dk1"/>
              </a:buClr>
              <a:buSzPts val="1400"/>
              <a:buChar char="•"/>
              <a:defRPr sz="1400"/>
            </a:lvl1pPr>
            <a:lvl2pPr indent="-317500" lvl="1" marL="914400" algn="l">
              <a:lnSpc>
                <a:spcPct val="120000"/>
              </a:lnSpc>
              <a:spcBef>
                <a:spcPts val="500"/>
              </a:spcBef>
              <a:spcAft>
                <a:spcPts val="0"/>
              </a:spcAft>
              <a:buClr>
                <a:schemeClr val="dk1"/>
              </a:buClr>
              <a:buSzPts val="1400"/>
              <a:buChar char="•"/>
              <a:defRPr sz="1400"/>
            </a:lvl2pPr>
            <a:lvl3pPr indent="-317500" lvl="2" marL="1371600" algn="l">
              <a:lnSpc>
                <a:spcPct val="120000"/>
              </a:lnSpc>
              <a:spcBef>
                <a:spcPts val="500"/>
              </a:spcBef>
              <a:spcAft>
                <a:spcPts val="0"/>
              </a:spcAft>
              <a:buClr>
                <a:schemeClr val="dk1"/>
              </a:buClr>
              <a:buSzPts val="1400"/>
              <a:buChar char="•"/>
              <a:defRPr sz="1400"/>
            </a:lvl3pPr>
            <a:lvl4pPr indent="-317500" lvl="3" marL="1828800" algn="l">
              <a:lnSpc>
                <a:spcPct val="120000"/>
              </a:lnSpc>
              <a:spcBef>
                <a:spcPts val="500"/>
              </a:spcBef>
              <a:spcAft>
                <a:spcPts val="0"/>
              </a:spcAft>
              <a:buClr>
                <a:schemeClr val="dk1"/>
              </a:buClr>
              <a:buSzPts val="1400"/>
              <a:buChar char="•"/>
              <a:defRPr sz="1400"/>
            </a:lvl4pPr>
            <a:lvl5pPr indent="-317500" lvl="4" marL="2286000" algn="l">
              <a:lnSpc>
                <a:spcPct val="120000"/>
              </a:lnSpc>
              <a:spcBef>
                <a:spcPts val="500"/>
              </a:spcBef>
              <a:spcAft>
                <a:spcPts val="0"/>
              </a:spcAft>
              <a:buClr>
                <a:schemeClr val="dk1"/>
              </a:buClr>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56" name="Google Shape;356;p61"/>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7" name="Google Shape;357;p61"/>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8" name="Google Shape;358;p61"/>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9" name="Shape 359"/>
        <p:cNvGrpSpPr/>
        <p:nvPr/>
      </p:nvGrpSpPr>
      <p:grpSpPr>
        <a:xfrm>
          <a:off x="0" y="0"/>
          <a:ext cx="0" cy="0"/>
          <a:chOff x="0" y="0"/>
          <a:chExt cx="0" cy="0"/>
        </a:xfrm>
      </p:grpSpPr>
      <p:sp>
        <p:nvSpPr>
          <p:cNvPr id="360" name="Google Shape;360;p62"/>
          <p:cNvSpPr txBox="1"/>
          <p:nvPr>
            <p:ph type="title"/>
          </p:nvPr>
        </p:nvSpPr>
        <p:spPr>
          <a:xfrm>
            <a:off x="621792" y="603504"/>
            <a:ext cx="3595634" cy="221231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2800"/>
              <a:buFont typeface="Libre Franklin Black"/>
              <a:buNone/>
              <a:defRPr sz="28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1" name="Google Shape;361;p62"/>
          <p:cNvSpPr txBox="1"/>
          <p:nvPr>
            <p:ph idx="1" type="body"/>
          </p:nvPr>
        </p:nvSpPr>
        <p:spPr>
          <a:xfrm>
            <a:off x="621792" y="2994211"/>
            <a:ext cx="3585586" cy="3266563"/>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362" name="Google Shape;362;p62"/>
          <p:cNvPicPr preferRelativeResize="0"/>
          <p:nvPr>
            <p:ph idx="2" type="pic"/>
          </p:nvPr>
        </p:nvPicPr>
        <p:blipFill/>
        <p:spPr>
          <a:xfrm>
            <a:off x="5063319" y="603504"/>
            <a:ext cx="6519080" cy="5779007"/>
          </a:xfrm>
          <a:prstGeom prst="rect">
            <a:avLst/>
          </a:prstGeom>
          <a:blipFill rotWithShape="1">
            <a:blip r:embed="rId2">
              <a:alphaModFix amt="70000"/>
            </a:blip>
            <a:stretch>
              <a:fillRect b="0" l="0" r="0" t="0"/>
            </a:stretch>
          </a:blipFill>
          <a:ln>
            <a:noFill/>
          </a:ln>
        </p:spPr>
      </p:pic>
      <p:sp>
        <p:nvSpPr>
          <p:cNvPr id="363" name="Google Shape;363;p62"/>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4" name="Google Shape;364;p62"/>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5" name="Google Shape;365;p62"/>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lusion">
  <p:cSld name="Conclusion">
    <p:bg>
      <p:bgPr>
        <a:solidFill>
          <a:srgbClr val="1B1914"/>
        </a:solidFill>
      </p:bgPr>
    </p:bg>
    <p:spTree>
      <p:nvGrpSpPr>
        <p:cNvPr id="366" name="Shape 366"/>
        <p:cNvGrpSpPr/>
        <p:nvPr/>
      </p:nvGrpSpPr>
      <p:grpSpPr>
        <a:xfrm>
          <a:off x="0" y="0"/>
          <a:ext cx="0" cy="0"/>
          <a:chOff x="0" y="0"/>
          <a:chExt cx="0" cy="0"/>
        </a:xfrm>
      </p:grpSpPr>
      <p:sp>
        <p:nvSpPr>
          <p:cNvPr id="367" name="Google Shape;367;p63"/>
          <p:cNvSpPr txBox="1"/>
          <p:nvPr>
            <p:ph type="title"/>
          </p:nvPr>
        </p:nvSpPr>
        <p:spPr>
          <a:xfrm>
            <a:off x="614676" y="1847088"/>
            <a:ext cx="7342307" cy="1133856"/>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6000"/>
              <a:buFont typeface="Libre Franklin Black"/>
              <a:buNone/>
              <a:defRPr sz="6000">
                <a:solidFill>
                  <a:schemeClr val="dk1"/>
                </a:solidFill>
                <a:highlight>
                  <a:srgbClr val="FFFFFF"/>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8" name="Google Shape;368;p63"/>
          <p:cNvSpPr txBox="1"/>
          <p:nvPr>
            <p:ph idx="1" type="body"/>
          </p:nvPr>
        </p:nvSpPr>
        <p:spPr>
          <a:xfrm>
            <a:off x="612775" y="3594099"/>
            <a:ext cx="10890374" cy="274320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2000"/>
            </a:lvl1pPr>
            <a:lvl2pPr indent="-228600" lvl="1" marL="914400" algn="l">
              <a:lnSpc>
                <a:spcPct val="120000"/>
              </a:lnSpc>
              <a:spcBef>
                <a:spcPts val="500"/>
              </a:spcBef>
              <a:spcAft>
                <a:spcPts val="0"/>
              </a:spcAft>
              <a:buClr>
                <a:schemeClr val="lt1"/>
              </a:buClr>
              <a:buSzPts val="1800"/>
              <a:buNone/>
              <a:defRPr sz="1800"/>
            </a:lvl2pPr>
            <a:lvl3pPr indent="-228600" lvl="2" marL="1371600" algn="l">
              <a:lnSpc>
                <a:spcPct val="120000"/>
              </a:lnSpc>
              <a:spcBef>
                <a:spcPts val="500"/>
              </a:spcBef>
              <a:spcAft>
                <a:spcPts val="0"/>
              </a:spcAft>
              <a:buClr>
                <a:schemeClr val="lt1"/>
              </a:buClr>
              <a:buSzPts val="1600"/>
              <a:buNone/>
              <a:defRPr sz="1600"/>
            </a:lvl3pPr>
            <a:lvl4pPr indent="-228600" lvl="3" marL="1828800" algn="l">
              <a:lnSpc>
                <a:spcPct val="120000"/>
              </a:lnSpc>
              <a:spcBef>
                <a:spcPts val="500"/>
              </a:spcBef>
              <a:spcAft>
                <a:spcPts val="0"/>
              </a:spcAft>
              <a:buClr>
                <a:schemeClr val="lt1"/>
              </a:buClr>
              <a:buSzPts val="1400"/>
              <a:buNone/>
              <a:defRPr/>
            </a:lvl4pPr>
            <a:lvl5pPr indent="-228600" lvl="4" marL="2286000" algn="l">
              <a:lnSpc>
                <a:spcPct val="120000"/>
              </a:lnSpc>
              <a:spcBef>
                <a:spcPts val="500"/>
              </a:spcBef>
              <a:spcAft>
                <a:spcPts val="0"/>
              </a:spcAft>
              <a:buClr>
                <a:schemeClr val="lt1"/>
              </a:buClr>
              <a:buSzPts val="14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9" name="Google Shape;369;p63"/>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0" name="Google Shape;370;p63"/>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1" name="Google Shape;371;p63"/>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lusion 2">
  <p:cSld name="Conclusion 2">
    <p:bg>
      <p:bgPr>
        <a:solidFill>
          <a:srgbClr val="1B1914"/>
        </a:solidFill>
      </p:bgPr>
    </p:bg>
    <p:spTree>
      <p:nvGrpSpPr>
        <p:cNvPr id="372" name="Shape 372"/>
        <p:cNvGrpSpPr/>
        <p:nvPr/>
      </p:nvGrpSpPr>
      <p:grpSpPr>
        <a:xfrm>
          <a:off x="0" y="0"/>
          <a:ext cx="0" cy="0"/>
          <a:chOff x="0" y="0"/>
          <a:chExt cx="0" cy="0"/>
        </a:xfrm>
      </p:grpSpPr>
      <p:sp>
        <p:nvSpPr>
          <p:cNvPr id="373" name="Google Shape;373;p64"/>
          <p:cNvSpPr txBox="1"/>
          <p:nvPr>
            <p:ph type="title"/>
          </p:nvPr>
        </p:nvSpPr>
        <p:spPr>
          <a:xfrm>
            <a:off x="612647" y="1627318"/>
            <a:ext cx="8430767" cy="18420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6000"/>
              <a:buFont typeface="Libre Franklin Black"/>
              <a:buNone/>
              <a:defRPr sz="6000">
                <a:solidFill>
                  <a:schemeClr val="dk1"/>
                </a:solidFill>
                <a:highlight>
                  <a:srgbClr val="FFFFFF"/>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4" name="Google Shape;374;p64"/>
          <p:cNvSpPr txBox="1"/>
          <p:nvPr>
            <p:ph idx="1" type="body"/>
          </p:nvPr>
        </p:nvSpPr>
        <p:spPr>
          <a:xfrm>
            <a:off x="612775" y="3622673"/>
            <a:ext cx="8430639" cy="1737360"/>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2000"/>
            </a:lvl1pPr>
            <a:lvl2pPr indent="-228600" lvl="1" marL="914400" algn="l">
              <a:lnSpc>
                <a:spcPct val="120000"/>
              </a:lnSpc>
              <a:spcBef>
                <a:spcPts val="500"/>
              </a:spcBef>
              <a:spcAft>
                <a:spcPts val="0"/>
              </a:spcAft>
              <a:buClr>
                <a:schemeClr val="lt1"/>
              </a:buClr>
              <a:buSzPts val="1800"/>
              <a:buNone/>
              <a:defRPr sz="1800"/>
            </a:lvl2pPr>
            <a:lvl3pPr indent="-228600" lvl="2" marL="1371600" algn="l">
              <a:lnSpc>
                <a:spcPct val="120000"/>
              </a:lnSpc>
              <a:spcBef>
                <a:spcPts val="500"/>
              </a:spcBef>
              <a:spcAft>
                <a:spcPts val="0"/>
              </a:spcAft>
              <a:buClr>
                <a:schemeClr val="lt1"/>
              </a:buClr>
              <a:buSzPts val="1600"/>
              <a:buNone/>
              <a:defRPr sz="1600"/>
            </a:lvl3pPr>
            <a:lvl4pPr indent="-228600" lvl="3" marL="1828800" algn="l">
              <a:lnSpc>
                <a:spcPct val="120000"/>
              </a:lnSpc>
              <a:spcBef>
                <a:spcPts val="500"/>
              </a:spcBef>
              <a:spcAft>
                <a:spcPts val="0"/>
              </a:spcAft>
              <a:buClr>
                <a:schemeClr val="lt1"/>
              </a:buClr>
              <a:buSzPts val="1400"/>
              <a:buNone/>
              <a:defRPr sz="1400"/>
            </a:lvl4pPr>
            <a:lvl5pPr indent="-228600" lvl="4" marL="2286000" algn="l">
              <a:lnSpc>
                <a:spcPct val="120000"/>
              </a:lnSpc>
              <a:spcBef>
                <a:spcPts val="500"/>
              </a:spcBef>
              <a:spcAft>
                <a:spcPts val="0"/>
              </a:spcAft>
              <a:buClr>
                <a:schemeClr val="lt1"/>
              </a:buClr>
              <a:buSzPts val="1400"/>
              <a:buNone/>
              <a:defRPr sz="14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75" name="Google Shape;375;p64"/>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6" name="Google Shape;376;p64"/>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7" name="Google Shape;377;p64"/>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46" name="Shape 46"/>
        <p:cNvGrpSpPr/>
        <p:nvPr/>
      </p:nvGrpSpPr>
      <p:grpSpPr>
        <a:xfrm>
          <a:off x="0" y="0"/>
          <a:ext cx="0" cy="0"/>
          <a:chOff x="0" y="0"/>
          <a:chExt cx="0" cy="0"/>
        </a:xfrm>
      </p:grpSpPr>
      <p:sp>
        <p:nvSpPr>
          <p:cNvPr id="47" name="Google Shape;47;p14"/>
          <p:cNvSpPr txBox="1"/>
          <p:nvPr>
            <p:ph type="title"/>
          </p:nvPr>
        </p:nvSpPr>
        <p:spPr>
          <a:xfrm>
            <a:off x="612648" y="548640"/>
            <a:ext cx="8229600" cy="363579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1"/>
              </a:buClr>
              <a:buSzPts val="7200"/>
              <a:buFont typeface="Libre Franklin Black"/>
              <a:buNone/>
              <a:defRPr sz="72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4"/>
          <p:cNvSpPr txBox="1"/>
          <p:nvPr>
            <p:ph idx="1" type="body"/>
          </p:nvPr>
        </p:nvSpPr>
        <p:spPr>
          <a:xfrm>
            <a:off x="612775" y="4473575"/>
            <a:ext cx="6654800" cy="1544638"/>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200"/>
              <a:buNone/>
              <a:defRPr sz="2200"/>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4"/>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4"/>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4"/>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 2">
    <p:spTree>
      <p:nvGrpSpPr>
        <p:cNvPr id="52" name="Shape 52"/>
        <p:cNvGrpSpPr/>
        <p:nvPr/>
      </p:nvGrpSpPr>
      <p:grpSpPr>
        <a:xfrm>
          <a:off x="0" y="0"/>
          <a:ext cx="0" cy="0"/>
          <a:chOff x="0" y="0"/>
          <a:chExt cx="0" cy="0"/>
        </a:xfrm>
      </p:grpSpPr>
      <p:sp>
        <p:nvSpPr>
          <p:cNvPr id="53" name="Google Shape;53;p15"/>
          <p:cNvSpPr txBox="1"/>
          <p:nvPr>
            <p:ph type="title"/>
          </p:nvPr>
        </p:nvSpPr>
        <p:spPr>
          <a:xfrm>
            <a:off x="612648" y="854238"/>
            <a:ext cx="7876287" cy="359262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7200"/>
              <a:buFont typeface="Libre Franklin Black"/>
              <a:buNone/>
              <a:defRPr sz="7200">
                <a:solidFill>
                  <a:schemeClr val="lt1"/>
                </a:solidFill>
                <a:highlight>
                  <a:srgbClr val="000000"/>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5"/>
          <p:cNvSpPr txBox="1"/>
          <p:nvPr>
            <p:ph idx="1" type="body"/>
          </p:nvPr>
        </p:nvSpPr>
        <p:spPr>
          <a:xfrm>
            <a:off x="612775" y="4616450"/>
            <a:ext cx="7377113" cy="101600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000"/>
              <a:buNone/>
              <a:defRPr sz="2000"/>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5"/>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 type="title">
  <p:cSld name="TITLE">
    <p:spTree>
      <p:nvGrpSpPr>
        <p:cNvPr id="58" name="Shape 58"/>
        <p:cNvGrpSpPr/>
        <p:nvPr/>
      </p:nvGrpSpPr>
      <p:grpSpPr>
        <a:xfrm>
          <a:off x="0" y="0"/>
          <a:ext cx="0" cy="0"/>
          <a:chOff x="0" y="0"/>
          <a:chExt cx="0" cy="0"/>
        </a:xfrm>
      </p:grpSpPr>
      <p:sp>
        <p:nvSpPr>
          <p:cNvPr id="59" name="Google Shape;59;p16"/>
          <p:cNvSpPr txBox="1"/>
          <p:nvPr>
            <p:ph type="ctrTitle"/>
          </p:nvPr>
        </p:nvSpPr>
        <p:spPr>
          <a:xfrm>
            <a:off x="1981200" y="1318302"/>
            <a:ext cx="8229600" cy="2621154"/>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6000"/>
              <a:buFont typeface="Libre Franklin Black"/>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idx="1" type="subTitle"/>
          </p:nvPr>
        </p:nvSpPr>
        <p:spPr>
          <a:xfrm>
            <a:off x="2301923" y="4039647"/>
            <a:ext cx="7588155" cy="1414091"/>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1"/>
              </a:buClr>
              <a:buSzPts val="2200"/>
              <a:buNone/>
              <a:defRPr sz="22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1" name="Google Shape;61;p16"/>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6"/>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rgbClr val="1B1914"/>
        </a:solidFill>
      </p:bgPr>
    </p:bg>
    <p:spTree>
      <p:nvGrpSpPr>
        <p:cNvPr id="64" name="Shape 64"/>
        <p:cNvGrpSpPr/>
        <p:nvPr/>
      </p:nvGrpSpPr>
      <p:grpSpPr>
        <a:xfrm>
          <a:off x="0" y="0"/>
          <a:ext cx="0" cy="0"/>
          <a:chOff x="0" y="0"/>
          <a:chExt cx="0" cy="0"/>
        </a:xfrm>
      </p:grpSpPr>
      <p:sp>
        <p:nvSpPr>
          <p:cNvPr id="65" name="Google Shape;65;p17"/>
          <p:cNvSpPr txBox="1"/>
          <p:nvPr>
            <p:ph type="title"/>
          </p:nvPr>
        </p:nvSpPr>
        <p:spPr>
          <a:xfrm>
            <a:off x="365760" y="1801368"/>
            <a:ext cx="8602201" cy="4572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6000"/>
              <a:buFont typeface="Libre Franklin Black"/>
              <a:buNone/>
              <a:defRPr sz="6000">
                <a:solidFill>
                  <a:schemeClr val="dk1"/>
                </a:solidFill>
                <a:highlight>
                  <a:srgbClr val="FFFFFF"/>
                </a:high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7"/>
          <p:cNvSpPr txBox="1"/>
          <p:nvPr>
            <p:ph idx="10" type="dt"/>
          </p:nvPr>
        </p:nvSpPr>
        <p:spPr>
          <a:xfrm>
            <a:off x="137160" y="85237"/>
            <a:ext cx="349431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1" type="ftr"/>
          </p:nvPr>
        </p:nvSpPr>
        <p:spPr>
          <a:xfrm>
            <a:off x="8847493" y="85237"/>
            <a:ext cx="280540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7"/>
          <p:cNvSpPr txBox="1"/>
          <p:nvPr>
            <p:ph idx="12" type="sldNum"/>
          </p:nvPr>
        </p:nvSpPr>
        <p:spPr>
          <a:xfrm>
            <a:off x="11681926" y="85237"/>
            <a:ext cx="37944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theme" Target="../theme/theme1.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612648" y="548640"/>
            <a:ext cx="10653578" cy="1132258"/>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dk1"/>
              </a:buClr>
              <a:buSzPts val="4000"/>
              <a:buFont typeface="Libre Franklin Black"/>
              <a:buNone/>
              <a:defRPr b="1" i="0" sz="4000" u="none" cap="none" strike="noStrike">
                <a:solidFill>
                  <a:schemeClr val="dk1"/>
                </a:solidFill>
                <a:latin typeface="Libre Franklin Black"/>
                <a:ea typeface="Libre Franklin Black"/>
                <a:cs typeface="Libre Franklin Black"/>
                <a:sym typeface="Libre Franklin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612647" y="1715532"/>
            <a:ext cx="10653579" cy="4593828"/>
          </a:xfrm>
          <a:prstGeom prst="rect">
            <a:avLst/>
          </a:prstGeom>
          <a:noFill/>
          <a:ln>
            <a:noFill/>
          </a:ln>
        </p:spPr>
        <p:txBody>
          <a:bodyPr anchorCtr="0" anchor="t" bIns="45700" lIns="91425" spcFirstLastPara="1" rIns="91425" wrap="square" tIns="45700">
            <a:normAutofit/>
          </a:bodyPr>
          <a:lstStyle>
            <a:lvl1pPr indent="-317500" lvl="0" marL="457200" marR="0" rtl="0" algn="l">
              <a:lnSpc>
                <a:spcPct val="120000"/>
              </a:lnSpc>
              <a:spcBef>
                <a:spcPts val="10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1pPr>
            <a:lvl2pPr indent="-317500" lvl="1" marL="914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8"/>
          <p:cNvSpPr txBox="1"/>
          <p:nvPr>
            <p:ph idx="10" type="dt"/>
          </p:nvPr>
        </p:nvSpPr>
        <p:spPr>
          <a:xfrm>
            <a:off x="137160" y="6453002"/>
            <a:ext cx="914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8"/>
          <p:cNvSpPr txBox="1"/>
          <p:nvPr>
            <p:ph idx="11" type="ftr"/>
          </p:nvPr>
        </p:nvSpPr>
        <p:spPr>
          <a:xfrm>
            <a:off x="8847493" y="6453002"/>
            <a:ext cx="2805405"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8"/>
          <p:cNvSpPr txBox="1"/>
          <p:nvPr>
            <p:ph idx="12" type="sldNum"/>
          </p:nvPr>
        </p:nvSpPr>
        <p:spPr>
          <a:xfrm>
            <a:off x="11681926" y="6453002"/>
            <a:ext cx="37944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dk1"/>
                </a:solidFill>
                <a:latin typeface="Arial"/>
                <a:ea typeface="Arial"/>
                <a:cs typeface="Arial"/>
                <a:sym typeface="Arial"/>
              </a:defRPr>
            </a:lvl1pPr>
            <a:lvl2pPr indent="0" lvl="1" marL="0" marR="0" rtl="0" algn="r">
              <a:spcBef>
                <a:spcPts val="0"/>
              </a:spcBef>
              <a:buNone/>
              <a:defRPr b="0" i="0" sz="900" u="none" cap="none" strike="noStrike">
                <a:solidFill>
                  <a:schemeClr val="dk1"/>
                </a:solidFill>
                <a:latin typeface="Arial"/>
                <a:ea typeface="Arial"/>
                <a:cs typeface="Arial"/>
                <a:sym typeface="Arial"/>
              </a:defRPr>
            </a:lvl2pPr>
            <a:lvl3pPr indent="0" lvl="2" marL="0" marR="0" rtl="0" algn="r">
              <a:spcBef>
                <a:spcPts val="0"/>
              </a:spcBef>
              <a:buNone/>
              <a:defRPr b="0" i="0" sz="900" u="none" cap="none" strike="noStrike">
                <a:solidFill>
                  <a:schemeClr val="dk1"/>
                </a:solidFill>
                <a:latin typeface="Arial"/>
                <a:ea typeface="Arial"/>
                <a:cs typeface="Arial"/>
                <a:sym typeface="Arial"/>
              </a:defRPr>
            </a:lvl3pPr>
            <a:lvl4pPr indent="0" lvl="3" marL="0" marR="0" rtl="0" algn="r">
              <a:spcBef>
                <a:spcPts val="0"/>
              </a:spcBef>
              <a:buNone/>
              <a:defRPr b="0" i="0" sz="900" u="none" cap="none" strike="noStrike">
                <a:solidFill>
                  <a:schemeClr val="dk1"/>
                </a:solidFill>
                <a:latin typeface="Arial"/>
                <a:ea typeface="Arial"/>
                <a:cs typeface="Arial"/>
                <a:sym typeface="Arial"/>
              </a:defRPr>
            </a:lvl4pPr>
            <a:lvl5pPr indent="0" lvl="4" marL="0" marR="0" rtl="0" algn="r">
              <a:spcBef>
                <a:spcPts val="0"/>
              </a:spcBef>
              <a:buNone/>
              <a:defRPr b="0" i="0" sz="900" u="none" cap="none" strike="noStrike">
                <a:solidFill>
                  <a:schemeClr val="dk1"/>
                </a:solidFill>
                <a:latin typeface="Arial"/>
                <a:ea typeface="Arial"/>
                <a:cs typeface="Arial"/>
                <a:sym typeface="Arial"/>
              </a:defRPr>
            </a:lvl5pPr>
            <a:lvl6pPr indent="0" lvl="5" marL="0" marR="0" rtl="0" algn="r">
              <a:spcBef>
                <a:spcPts val="0"/>
              </a:spcBef>
              <a:buNone/>
              <a:defRPr b="0" i="0" sz="900" u="none" cap="none" strike="noStrike">
                <a:solidFill>
                  <a:schemeClr val="dk1"/>
                </a:solidFill>
                <a:latin typeface="Arial"/>
                <a:ea typeface="Arial"/>
                <a:cs typeface="Arial"/>
                <a:sym typeface="Arial"/>
              </a:defRPr>
            </a:lvl6pPr>
            <a:lvl7pPr indent="0" lvl="6" marL="0" marR="0" rtl="0" algn="r">
              <a:spcBef>
                <a:spcPts val="0"/>
              </a:spcBef>
              <a:buNone/>
              <a:defRPr b="0" i="0" sz="900" u="none" cap="none" strike="noStrike">
                <a:solidFill>
                  <a:schemeClr val="dk1"/>
                </a:solidFill>
                <a:latin typeface="Arial"/>
                <a:ea typeface="Arial"/>
                <a:cs typeface="Arial"/>
                <a:sym typeface="Arial"/>
              </a:defRPr>
            </a:lvl7pPr>
            <a:lvl8pPr indent="0" lvl="7" marL="0" marR="0" rtl="0" algn="r">
              <a:spcBef>
                <a:spcPts val="0"/>
              </a:spcBef>
              <a:buNone/>
              <a:defRPr b="0" i="0" sz="900" u="none" cap="none" strike="noStrike">
                <a:solidFill>
                  <a:schemeClr val="dk1"/>
                </a:solidFill>
                <a:latin typeface="Arial"/>
                <a:ea typeface="Arial"/>
                <a:cs typeface="Arial"/>
                <a:sym typeface="Arial"/>
              </a:defRPr>
            </a:lvl8pPr>
            <a:lvl9pPr indent="0" lvl="8" marL="0" marR="0" rt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exoplanetarchive.ipac.caltech.edu/cgi-bin/TblView/nph-tblView?app=ExoTbls&amp;config=cumulative" TargetMode="Externa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
          <p:cNvSpPr txBox="1"/>
          <p:nvPr>
            <p:ph type="title"/>
          </p:nvPr>
        </p:nvSpPr>
        <p:spPr>
          <a:xfrm>
            <a:off x="365758" y="411480"/>
            <a:ext cx="5583221" cy="373989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Libre Franklin Black"/>
              <a:buNone/>
            </a:pPr>
            <a:r>
              <a:rPr lang="en-IN" sz="3400">
                <a:solidFill>
                  <a:schemeClr val="dk1"/>
                </a:solidFill>
              </a:rPr>
              <a:t>HUNTING FOR EXOPLANETS WITH AI AND ML: EXPLORING NEW WORLDS</a:t>
            </a:r>
            <a:endParaRPr>
              <a:solidFill>
                <a:schemeClr val="dk1"/>
              </a:solidFill>
            </a:endParaRPr>
          </a:p>
        </p:txBody>
      </p:sp>
      <p:sp>
        <p:nvSpPr>
          <p:cNvPr id="384" name="Google Shape;384;p1"/>
          <p:cNvSpPr txBox="1"/>
          <p:nvPr>
            <p:ph idx="1" type="body"/>
          </p:nvPr>
        </p:nvSpPr>
        <p:spPr>
          <a:xfrm>
            <a:off x="365125" y="4873625"/>
            <a:ext cx="4206875" cy="1381125"/>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chemeClr val="dk1"/>
              </a:buClr>
              <a:buSzPts val="1800"/>
              <a:buNone/>
            </a:pPr>
            <a:r>
              <a:rPr lang="en-IN"/>
              <a:t> </a:t>
            </a:r>
            <a:r>
              <a:rPr b="1" i="1" lang="en-IN"/>
              <a:t>BY TEAM </a:t>
            </a:r>
            <a:r>
              <a:rPr b="1" i="1" lang="en-IN" sz="2800">
                <a:solidFill>
                  <a:srgbClr val="2DA8FF"/>
                </a:solidFill>
              </a:rPr>
              <a:t>ARCNAVE </a:t>
            </a:r>
            <a:endParaRPr b="1" i="1">
              <a:solidFill>
                <a:srgbClr val="2DA8FF"/>
              </a:solidFill>
            </a:endParaRPr>
          </a:p>
          <a:p>
            <a:pPr indent="0" lvl="0" marL="0" rtl="0" algn="l">
              <a:lnSpc>
                <a:spcPct val="120000"/>
              </a:lnSpc>
              <a:spcBef>
                <a:spcPts val="1000"/>
              </a:spcBef>
              <a:spcAft>
                <a:spcPts val="0"/>
              </a:spcAft>
              <a:buClr>
                <a:schemeClr val="dk1"/>
              </a:buClr>
              <a:buSzPts val="1800"/>
              <a:buNone/>
            </a:pPr>
            <a:r>
              <a:rPr b="1" i="1" lang="en-IN"/>
              <a:t>GOVERNMENT POLYTECHNIC COLLEGE – COIMBATORE 641014</a:t>
            </a:r>
            <a:endParaRPr/>
          </a:p>
        </p:txBody>
      </p:sp>
      <p:pic>
        <p:nvPicPr>
          <p:cNvPr descr="A close up of a machine&#10;&#10;AI-generated content may be incorrect." id="385" name="Google Shape;385;p1"/>
          <p:cNvPicPr preferRelativeResize="0"/>
          <p:nvPr/>
        </p:nvPicPr>
        <p:blipFill rotWithShape="1">
          <a:blip r:embed="rId3">
            <a:alphaModFix/>
          </a:blip>
          <a:srcRect b="0" l="0" r="0" t="0"/>
          <a:stretch/>
        </p:blipFill>
        <p:spPr>
          <a:xfrm>
            <a:off x="5701552" y="0"/>
            <a:ext cx="6490447"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
          <p:cNvSpPr txBox="1"/>
          <p:nvPr>
            <p:ph type="title"/>
          </p:nvPr>
        </p:nvSpPr>
        <p:spPr>
          <a:xfrm>
            <a:off x="267706" y="91440"/>
            <a:ext cx="11060134" cy="7315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Libre Franklin Black"/>
              <a:buNone/>
            </a:pPr>
            <a:r>
              <a:rPr lang="en-IN"/>
              <a:t>OVERVIEW &amp; RESULTS:</a:t>
            </a:r>
            <a:endParaRPr/>
          </a:p>
        </p:txBody>
      </p:sp>
      <p:sp>
        <p:nvSpPr>
          <p:cNvPr id="392" name="Google Shape;392;p2"/>
          <p:cNvSpPr txBox="1"/>
          <p:nvPr>
            <p:ph idx="1" type="body"/>
          </p:nvPr>
        </p:nvSpPr>
        <p:spPr>
          <a:xfrm>
            <a:off x="263600" y="968189"/>
            <a:ext cx="11064240" cy="530352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2400"/>
              <a:buNone/>
            </a:pPr>
            <a:r>
              <a:rPr lang="en-IN" sz="2400"/>
              <a:t>To build an </a:t>
            </a:r>
            <a:r>
              <a:rPr b="1" lang="en-IN" sz="2400"/>
              <a:t>AI model</a:t>
            </a:r>
            <a:r>
              <a:rPr lang="en-IN" sz="2400"/>
              <a:t> capable of classifying </a:t>
            </a:r>
            <a:r>
              <a:rPr b="1" lang="en-IN" sz="2400"/>
              <a:t>exoplanet candidates</a:t>
            </a:r>
            <a:r>
              <a:rPr lang="en-IN" sz="2400"/>
              <a:t> as </a:t>
            </a:r>
            <a:r>
              <a:rPr i="1" lang="en-IN" sz="2400"/>
              <a:t>Confirmed</a:t>
            </a:r>
            <a:r>
              <a:rPr lang="en-IN" sz="2400"/>
              <a:t> or </a:t>
            </a:r>
            <a:r>
              <a:rPr i="1" lang="en-IN" sz="2400"/>
              <a:t>False Positive</a:t>
            </a:r>
            <a:r>
              <a:rPr lang="en-IN" sz="2400"/>
              <a:t>.</a:t>
            </a:r>
            <a:endParaRPr/>
          </a:p>
          <a:p>
            <a:pPr indent="-228600" lvl="0" marL="228600" rtl="0" algn="l">
              <a:lnSpc>
                <a:spcPct val="100000"/>
              </a:lnSpc>
              <a:spcBef>
                <a:spcPts val="1000"/>
              </a:spcBef>
              <a:spcAft>
                <a:spcPts val="0"/>
              </a:spcAft>
              <a:buClr>
                <a:schemeClr val="dk1"/>
              </a:buClr>
              <a:buSzPts val="2400"/>
              <a:buChar char="•"/>
            </a:pPr>
            <a:r>
              <a:rPr lang="en-IN" sz="2400"/>
              <a:t>Use NASA’s </a:t>
            </a:r>
            <a:r>
              <a:rPr b="1" lang="en-IN" sz="2400"/>
              <a:t>Cumulative Kepler Dataset</a:t>
            </a:r>
            <a:r>
              <a:rPr lang="en-IN" sz="2400"/>
              <a:t> to analyze transit-based planetary data.</a:t>
            </a:r>
            <a:endParaRPr/>
          </a:p>
          <a:p>
            <a:pPr indent="-228600" lvl="0" marL="228600" rtl="0" algn="l">
              <a:lnSpc>
                <a:spcPct val="100000"/>
              </a:lnSpc>
              <a:spcBef>
                <a:spcPts val="1000"/>
              </a:spcBef>
              <a:spcAft>
                <a:spcPts val="0"/>
              </a:spcAft>
              <a:buClr>
                <a:schemeClr val="dk1"/>
              </a:buClr>
              <a:buSzPts val="2400"/>
              <a:buChar char="•"/>
            </a:pPr>
            <a:r>
              <a:rPr b="1" lang="en-IN" sz="2400"/>
              <a:t>Identified high-impact parameters influencing planet confirmation. </a:t>
            </a:r>
            <a:r>
              <a:rPr lang="en-IN" sz="2400"/>
              <a:t>Columns used: </a:t>
            </a:r>
            <a:r>
              <a:rPr lang="en-IN" sz="1900"/>
              <a:t>koi_disposition,</a:t>
            </a:r>
            <a:r>
              <a:rPr lang="en-IN" sz="3200"/>
              <a:t> </a:t>
            </a:r>
            <a:r>
              <a:rPr lang="en-IN" sz="1900"/>
              <a:t>koi_period,</a:t>
            </a:r>
            <a:r>
              <a:rPr lang="en-IN" sz="3200"/>
              <a:t> </a:t>
            </a:r>
            <a:r>
              <a:rPr lang="en-IN" sz="1900"/>
              <a:t>koi_time0bk,</a:t>
            </a:r>
            <a:r>
              <a:rPr lang="en-IN" sz="3200"/>
              <a:t> </a:t>
            </a:r>
            <a:r>
              <a:rPr lang="en-IN" sz="1900"/>
              <a:t>koi_duration,</a:t>
            </a:r>
            <a:r>
              <a:rPr lang="en-IN" sz="3200"/>
              <a:t> </a:t>
            </a:r>
            <a:r>
              <a:rPr lang="en-IN" sz="1900"/>
              <a:t>koi_depth,</a:t>
            </a:r>
            <a:r>
              <a:rPr lang="en-IN" sz="3200"/>
              <a:t> </a:t>
            </a:r>
            <a:r>
              <a:rPr lang="en-IN" sz="1900"/>
              <a:t>koi_prad,</a:t>
            </a:r>
            <a:r>
              <a:rPr lang="en-IN" sz="3200"/>
              <a:t> </a:t>
            </a:r>
            <a:r>
              <a:rPr lang="en-IN" sz="1900"/>
              <a:t>koi_model_snr,</a:t>
            </a:r>
            <a:r>
              <a:rPr lang="en-IN" sz="3200"/>
              <a:t> </a:t>
            </a:r>
            <a:r>
              <a:rPr lang="en-IN" sz="1900"/>
              <a:t>koi_steff,</a:t>
            </a:r>
            <a:r>
              <a:rPr lang="en-IN" sz="3200"/>
              <a:t> </a:t>
            </a:r>
            <a:r>
              <a:rPr lang="en-IN" sz="1900"/>
              <a:t>koi_srad</a:t>
            </a:r>
            <a:r>
              <a:rPr lang="en-IN" sz="3200"/>
              <a:t> </a:t>
            </a:r>
            <a:r>
              <a:rPr lang="en-IN" sz="1900"/>
              <a:t>koi_smass,</a:t>
            </a:r>
            <a:r>
              <a:rPr lang="en-IN" sz="3200"/>
              <a:t> </a:t>
            </a:r>
            <a:r>
              <a:rPr lang="en-IN" sz="1900"/>
              <a:t>koi_kepmag</a:t>
            </a:r>
            <a:r>
              <a:rPr lang="en-IN" sz="3200"/>
              <a:t> </a:t>
            </a:r>
            <a:endParaRPr sz="2400"/>
          </a:p>
          <a:p>
            <a:pPr indent="0" lvl="0" marL="0" rtl="0" algn="l">
              <a:lnSpc>
                <a:spcPct val="100000"/>
              </a:lnSpc>
              <a:spcBef>
                <a:spcPts val="1000"/>
              </a:spcBef>
              <a:spcAft>
                <a:spcPts val="0"/>
              </a:spcAft>
              <a:buClr>
                <a:schemeClr val="dk1"/>
              </a:buClr>
              <a:buSzPts val="2400"/>
              <a:buNone/>
            </a:pPr>
            <a:r>
              <a:rPr b="1" lang="en-IN" sz="2400"/>
              <a:t>ML model used to train : </a:t>
            </a:r>
            <a:r>
              <a:rPr b="1" i="1" lang="en-IN" sz="2800" u="sng"/>
              <a:t>Random Forest Classifier</a:t>
            </a:r>
            <a:endParaRPr/>
          </a:p>
          <a:p>
            <a:pPr indent="0" lvl="0" marL="0" rtl="0" algn="l">
              <a:lnSpc>
                <a:spcPct val="100000"/>
              </a:lnSpc>
              <a:spcBef>
                <a:spcPts val="1000"/>
              </a:spcBef>
              <a:spcAft>
                <a:spcPts val="0"/>
              </a:spcAft>
              <a:buClr>
                <a:schemeClr val="dk1"/>
              </a:buClr>
              <a:buSzPts val="2800"/>
              <a:buNone/>
            </a:pPr>
            <a:r>
              <a:rPr b="1" i="1" lang="en-IN" sz="2800">
                <a:highlight>
                  <a:srgbClr val="FFFF00"/>
                </a:highlight>
              </a:rPr>
              <a:t>Total model </a:t>
            </a:r>
            <a:r>
              <a:rPr b="1" i="1" lang="en-IN" sz="2800" u="sng">
                <a:highlight>
                  <a:srgbClr val="FFFF00"/>
                </a:highlight>
              </a:rPr>
              <a:t>Accuracy: 0.91 = 91%</a:t>
            </a:r>
            <a:endParaRPr/>
          </a:p>
          <a:p>
            <a:pPr indent="0" lvl="0" marL="0" rtl="0" algn="l">
              <a:lnSpc>
                <a:spcPct val="100000"/>
              </a:lnSpc>
              <a:spcBef>
                <a:spcPts val="1000"/>
              </a:spcBef>
              <a:spcAft>
                <a:spcPts val="0"/>
              </a:spcAft>
              <a:buClr>
                <a:schemeClr val="dk1"/>
              </a:buClr>
              <a:buSzPts val="1500"/>
              <a:buNone/>
            </a:pPr>
            <a:r>
              <a:rPr lang="en-IN" sz="1500"/>
              <a:t>            </a:t>
            </a:r>
            <a:br>
              <a:rPr lang="en-IN" sz="3600"/>
            </a:br>
            <a:endParaRPr sz="3600"/>
          </a:p>
          <a:p>
            <a:pPr indent="0" lvl="0" marL="0" rtl="0" algn="l">
              <a:lnSpc>
                <a:spcPct val="100000"/>
              </a:lnSpc>
              <a:spcBef>
                <a:spcPts val="1000"/>
              </a:spcBef>
              <a:spcAft>
                <a:spcPts val="0"/>
              </a:spcAft>
              <a:buClr>
                <a:schemeClr val="dk1"/>
              </a:buClr>
              <a:buSzPts val="2400"/>
              <a:buNone/>
            </a:pPr>
            <a:r>
              <a:rPr lang="en-IN" sz="2400"/>
              <a:t>.</a:t>
            </a:r>
            <a:endParaRPr/>
          </a:p>
          <a:p>
            <a:pPr indent="-76200" lvl="0" marL="228600" rtl="0" algn="l">
              <a:lnSpc>
                <a:spcPct val="100000"/>
              </a:lnSpc>
              <a:spcBef>
                <a:spcPts val="1000"/>
              </a:spcBef>
              <a:spcAft>
                <a:spcPts val="0"/>
              </a:spcAft>
              <a:buClr>
                <a:schemeClr val="dk1"/>
              </a:buClr>
              <a:buSzPts val="2400"/>
              <a:buFont typeface="Arial"/>
              <a:buNone/>
            </a:pPr>
            <a:r>
              <a:t/>
            </a:r>
            <a:endParaRPr sz="2400"/>
          </a:p>
        </p:txBody>
      </p:sp>
      <p:pic>
        <p:nvPicPr>
          <p:cNvPr descr="A screenshot of a computer&#10;&#10;AI-generated content may be incorrect." id="393" name="Google Shape;393;p2"/>
          <p:cNvPicPr preferRelativeResize="0"/>
          <p:nvPr/>
        </p:nvPicPr>
        <p:blipFill rotWithShape="1">
          <a:blip r:embed="rId3">
            <a:alphaModFix/>
          </a:blip>
          <a:srcRect b="0" l="0" r="0" t="0"/>
          <a:stretch/>
        </p:blipFill>
        <p:spPr>
          <a:xfrm>
            <a:off x="6474905" y="4538760"/>
            <a:ext cx="5372850" cy="21148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
          <p:cNvSpPr txBox="1"/>
          <p:nvPr>
            <p:ph type="title"/>
          </p:nvPr>
        </p:nvSpPr>
        <p:spPr>
          <a:xfrm>
            <a:off x="267706" y="91440"/>
            <a:ext cx="11060134" cy="7315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Libre Franklin Black"/>
              <a:buNone/>
            </a:pPr>
            <a:r>
              <a:rPr lang="en-IN"/>
              <a:t>METHODOLOGY</a:t>
            </a:r>
            <a:endParaRPr/>
          </a:p>
        </p:txBody>
      </p:sp>
      <p:sp>
        <p:nvSpPr>
          <p:cNvPr id="400" name="Google Shape;400;p3"/>
          <p:cNvSpPr txBox="1"/>
          <p:nvPr>
            <p:ph idx="1" type="body"/>
          </p:nvPr>
        </p:nvSpPr>
        <p:spPr>
          <a:xfrm>
            <a:off x="331751" y="925158"/>
            <a:ext cx="11064240" cy="5303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IN" sz="2400"/>
              <a:t>Preprocessed the dataset: normalized nulls(some columns have null fields normalized with mean values), normalized numerical values</a:t>
            </a:r>
            <a:endParaRPr/>
          </a:p>
          <a:p>
            <a:pPr indent="-228600" lvl="0" marL="228600" rtl="0" algn="l">
              <a:lnSpc>
                <a:spcPct val="100000"/>
              </a:lnSpc>
              <a:spcBef>
                <a:spcPts val="1000"/>
              </a:spcBef>
              <a:spcAft>
                <a:spcPts val="0"/>
              </a:spcAft>
              <a:buClr>
                <a:schemeClr val="dk1"/>
              </a:buClr>
              <a:buSzPts val="2400"/>
              <a:buChar char="•"/>
            </a:pPr>
            <a:r>
              <a:rPr lang="en-IN" sz="2400"/>
              <a:t>Applied </a:t>
            </a:r>
            <a:r>
              <a:rPr b="1" lang="en-IN" sz="2400"/>
              <a:t>Random Forest Classifier</a:t>
            </a:r>
            <a:r>
              <a:rPr lang="en-IN" sz="2400"/>
              <a:t> to identify </a:t>
            </a:r>
            <a:r>
              <a:rPr b="1" lang="en-IN" sz="2400"/>
              <a:t>important predictive features.</a:t>
            </a:r>
            <a:endParaRPr sz="2400"/>
          </a:p>
          <a:p>
            <a:pPr indent="-76200" lvl="0" marL="228600" rtl="0" algn="l">
              <a:lnSpc>
                <a:spcPct val="100000"/>
              </a:lnSpc>
              <a:spcBef>
                <a:spcPts val="1000"/>
              </a:spcBef>
              <a:spcAft>
                <a:spcPts val="0"/>
              </a:spcAft>
              <a:buClr>
                <a:schemeClr val="dk1"/>
              </a:buClr>
              <a:buSzPts val="2400"/>
              <a:buFont typeface="Arial"/>
              <a:buNone/>
            </a:pPr>
            <a:r>
              <a:t/>
            </a:r>
            <a:endParaRPr sz="2400"/>
          </a:p>
          <a:p>
            <a:pPr indent="-76200" lvl="0" marL="228600" rtl="0" algn="l">
              <a:lnSpc>
                <a:spcPct val="100000"/>
              </a:lnSpc>
              <a:spcBef>
                <a:spcPts val="1000"/>
              </a:spcBef>
              <a:spcAft>
                <a:spcPts val="0"/>
              </a:spcAft>
              <a:buClr>
                <a:schemeClr val="dk1"/>
              </a:buClr>
              <a:buSzPts val="2400"/>
              <a:buFont typeface="Arial"/>
              <a:buNone/>
            </a:pPr>
            <a:r>
              <a:t/>
            </a:r>
            <a:endParaRPr sz="2400"/>
          </a:p>
          <a:p>
            <a:pPr indent="-76200" lvl="0" marL="228600" rtl="0" algn="l">
              <a:lnSpc>
                <a:spcPct val="100000"/>
              </a:lnSpc>
              <a:spcBef>
                <a:spcPts val="1000"/>
              </a:spcBef>
              <a:spcAft>
                <a:spcPts val="0"/>
              </a:spcAft>
              <a:buClr>
                <a:schemeClr val="dk1"/>
              </a:buClr>
              <a:buSzPts val="2400"/>
              <a:buFont typeface="Arial"/>
              <a:buNone/>
            </a:pPr>
            <a:r>
              <a:t/>
            </a:r>
            <a:endParaRPr sz="2400"/>
          </a:p>
          <a:p>
            <a:pPr indent="-228600" lvl="0" marL="228600" rtl="0" algn="l">
              <a:lnSpc>
                <a:spcPct val="100000"/>
              </a:lnSpc>
              <a:spcBef>
                <a:spcPts val="1000"/>
              </a:spcBef>
              <a:spcAft>
                <a:spcPts val="0"/>
              </a:spcAft>
              <a:buClr>
                <a:schemeClr val="dk1"/>
              </a:buClr>
              <a:buSzPts val="2400"/>
              <a:buChar char="•"/>
            </a:pPr>
            <a:r>
              <a:rPr lang="en-IN" sz="2400"/>
              <a:t>Tuned hyperparameters to optimize model performance.</a:t>
            </a:r>
            <a:endParaRPr/>
          </a:p>
          <a:p>
            <a:pPr indent="0" lvl="0" marL="0" rtl="0" algn="l">
              <a:lnSpc>
                <a:spcPct val="100000"/>
              </a:lnSpc>
              <a:spcBef>
                <a:spcPts val="1000"/>
              </a:spcBef>
              <a:spcAft>
                <a:spcPts val="0"/>
              </a:spcAft>
              <a:buClr>
                <a:schemeClr val="dk1"/>
              </a:buClr>
              <a:buSzPts val="2400"/>
              <a:buNone/>
            </a:pPr>
            <a:r>
              <a:t/>
            </a:r>
            <a:endParaRPr sz="2400"/>
          </a:p>
          <a:p>
            <a:pPr indent="0" lvl="0" marL="0" rtl="0" algn="l">
              <a:lnSpc>
                <a:spcPct val="100000"/>
              </a:lnSpc>
              <a:spcBef>
                <a:spcPts val="1000"/>
              </a:spcBef>
              <a:spcAft>
                <a:spcPts val="0"/>
              </a:spcAft>
              <a:buClr>
                <a:schemeClr val="dk1"/>
              </a:buClr>
              <a:buSzPts val="3200"/>
              <a:buNone/>
            </a:pPr>
            <a:r>
              <a:rPr b="1" lang="en-IN" sz="3200">
                <a:highlight>
                  <a:srgbClr val="FFFF00"/>
                </a:highlight>
              </a:rPr>
              <a:t>NASA Cumulative Dataset → Feature Selection → Model Training → Candidate Testing</a:t>
            </a:r>
            <a:endParaRPr b="1" sz="3200">
              <a:highlight>
                <a:srgbClr val="FFFF00"/>
              </a:highlight>
            </a:endParaRPr>
          </a:p>
          <a:p>
            <a:pPr indent="-76200" lvl="0" marL="228600" rtl="0" algn="l">
              <a:lnSpc>
                <a:spcPct val="100000"/>
              </a:lnSpc>
              <a:spcBef>
                <a:spcPts val="1000"/>
              </a:spcBef>
              <a:spcAft>
                <a:spcPts val="0"/>
              </a:spcAft>
              <a:buClr>
                <a:schemeClr val="dk1"/>
              </a:buClr>
              <a:buSzPts val="2400"/>
              <a:buFont typeface="Arial"/>
              <a:buNone/>
            </a:pPr>
            <a:r>
              <a:t/>
            </a:r>
            <a:endParaRPr sz="2400"/>
          </a:p>
        </p:txBody>
      </p:sp>
      <p:pic>
        <p:nvPicPr>
          <p:cNvPr descr="A close-up of a blue box&#10;&#10;AI-generated content may be incorrect." id="401" name="Google Shape;401;p3"/>
          <p:cNvPicPr preferRelativeResize="0"/>
          <p:nvPr/>
        </p:nvPicPr>
        <p:blipFill rotWithShape="1">
          <a:blip r:embed="rId3">
            <a:alphaModFix/>
          </a:blip>
          <a:srcRect b="0" l="0" r="0" t="0"/>
          <a:stretch/>
        </p:blipFill>
        <p:spPr>
          <a:xfrm>
            <a:off x="2611798" y="2442280"/>
            <a:ext cx="6049219" cy="10002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
          <p:cNvSpPr txBox="1"/>
          <p:nvPr>
            <p:ph type="title"/>
          </p:nvPr>
        </p:nvSpPr>
        <p:spPr>
          <a:xfrm>
            <a:off x="202244" y="91440"/>
            <a:ext cx="11060134" cy="7315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Libre Franklin Black"/>
              <a:buNone/>
            </a:pPr>
            <a:r>
              <a:rPr lang="en-IN"/>
              <a:t>VALIDATION ON NASA DATA</a:t>
            </a:r>
            <a:endParaRPr/>
          </a:p>
        </p:txBody>
      </p:sp>
      <p:sp>
        <p:nvSpPr>
          <p:cNvPr id="408" name="Google Shape;408;p4"/>
          <p:cNvSpPr txBox="1"/>
          <p:nvPr>
            <p:ph idx="1" type="body"/>
          </p:nvPr>
        </p:nvSpPr>
        <p:spPr>
          <a:xfrm>
            <a:off x="198138" y="1282850"/>
            <a:ext cx="11064240" cy="493776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00000"/>
              </a:lnSpc>
              <a:spcBef>
                <a:spcPts val="0"/>
              </a:spcBef>
              <a:spcAft>
                <a:spcPts val="0"/>
              </a:spcAft>
              <a:buClr>
                <a:schemeClr val="dk1"/>
              </a:buClr>
              <a:buSzPct val="100000"/>
              <a:buChar char="•"/>
            </a:pPr>
            <a:r>
              <a:rPr lang="en-IN" sz="3200">
                <a:highlight>
                  <a:srgbClr val="FFFF00"/>
                </a:highlight>
              </a:rPr>
              <a:t>Dataset Used for validation: </a:t>
            </a:r>
            <a:r>
              <a:rPr lang="en-IN" sz="3200"/>
              <a:t>“</a:t>
            </a:r>
            <a:r>
              <a:rPr b="1" lang="en-IN" sz="3200"/>
              <a:t>only tested on candidates” </a:t>
            </a:r>
            <a:endParaRPr/>
          </a:p>
          <a:p>
            <a:pPr indent="-228600" lvl="0" marL="228600" rtl="0" algn="l">
              <a:lnSpc>
                <a:spcPct val="100000"/>
              </a:lnSpc>
              <a:spcBef>
                <a:spcPts val="1000"/>
              </a:spcBef>
              <a:spcAft>
                <a:spcPts val="0"/>
              </a:spcAft>
              <a:buClr>
                <a:schemeClr val="dk1"/>
              </a:buClr>
              <a:buSzPct val="100000"/>
              <a:buChar char="•"/>
            </a:pPr>
            <a:r>
              <a:rPr b="1" lang="en-IN" sz="2400"/>
              <a:t>Source:</a:t>
            </a:r>
            <a:r>
              <a:rPr lang="en-IN" sz="2400"/>
              <a:t> </a:t>
            </a:r>
            <a:r>
              <a:rPr lang="en-IN" sz="2400" u="sng">
                <a:solidFill>
                  <a:schemeClr val="hlink"/>
                </a:solidFill>
                <a:hlinkClick r:id="rId3"/>
              </a:rPr>
              <a:t>NASA Exoplanet Archive – Cumulative Kepler Dataset</a:t>
            </a:r>
            <a:endParaRPr sz="2400"/>
          </a:p>
          <a:p>
            <a:pPr indent="-228600" lvl="0" marL="228600" rtl="0" algn="l">
              <a:lnSpc>
                <a:spcPct val="100000"/>
              </a:lnSpc>
              <a:spcBef>
                <a:spcPts val="1000"/>
              </a:spcBef>
              <a:spcAft>
                <a:spcPts val="0"/>
              </a:spcAft>
              <a:buClr>
                <a:schemeClr val="dk1"/>
              </a:buClr>
              <a:buSzPct val="100000"/>
              <a:buChar char="•"/>
            </a:pPr>
            <a:r>
              <a:rPr lang="en-IN" sz="2400"/>
              <a:t>Dataset includes </a:t>
            </a:r>
            <a:r>
              <a:rPr b="1" lang="en-IN" sz="2400"/>
              <a:t>KOI (Kepler Object of Interest)</a:t>
            </a:r>
            <a:r>
              <a:rPr lang="en-IN" sz="2400"/>
              <a:t> entries.</a:t>
            </a:r>
            <a:endParaRPr/>
          </a:p>
          <a:p>
            <a:pPr indent="-228600" lvl="0" marL="228600" rtl="0" algn="l">
              <a:lnSpc>
                <a:spcPct val="100000"/>
              </a:lnSpc>
              <a:spcBef>
                <a:spcPts val="1000"/>
              </a:spcBef>
              <a:spcAft>
                <a:spcPts val="0"/>
              </a:spcAft>
              <a:buClr>
                <a:schemeClr val="dk1"/>
              </a:buClr>
              <a:buSzPct val="100000"/>
              <a:buChar char="•"/>
            </a:pPr>
            <a:r>
              <a:rPr lang="en-IN" sz="2400"/>
              <a:t>Validated the model against </a:t>
            </a:r>
            <a:r>
              <a:rPr b="1" lang="en-IN" sz="2400"/>
              <a:t>NASA</a:t>
            </a:r>
            <a:r>
              <a:rPr lang="en-IN" sz="2400"/>
              <a:t> </a:t>
            </a:r>
            <a:r>
              <a:rPr b="1" lang="en-IN" sz="2400"/>
              <a:t>previously marked as “CANDIDATE” and later marked as “CONFIRMED” and “FALSE POSITIVE”</a:t>
            </a:r>
            <a:r>
              <a:rPr lang="en-IN" sz="2400"/>
              <a:t>, obtaining an </a:t>
            </a:r>
            <a:endParaRPr/>
          </a:p>
          <a:p>
            <a:pPr indent="0" lvl="0" marL="0" rtl="0" algn="l">
              <a:lnSpc>
                <a:spcPct val="100000"/>
              </a:lnSpc>
              <a:spcBef>
                <a:spcPts val="1000"/>
              </a:spcBef>
              <a:spcAft>
                <a:spcPts val="0"/>
              </a:spcAft>
              <a:buClr>
                <a:schemeClr val="dk1"/>
              </a:buClr>
              <a:buSzPct val="100000"/>
              <a:buNone/>
            </a:pPr>
            <a:r>
              <a:rPr b="1" lang="en-IN" sz="2400"/>
              <a:t>   </a:t>
            </a:r>
            <a:r>
              <a:rPr b="1" lang="en-IN" sz="2800">
                <a:highlight>
                  <a:srgbClr val="FFFF00"/>
                </a:highlight>
              </a:rPr>
              <a:t>prediction result of 98%</a:t>
            </a:r>
            <a:r>
              <a:rPr lang="en-IN" sz="2800"/>
              <a:t>. </a:t>
            </a:r>
            <a:r>
              <a:rPr lang="en-IN" sz="2400"/>
              <a:t>COLUMNS used: koi_disposition &amp; koi_pdisposition</a:t>
            </a:r>
            <a:endParaRPr sz="2400"/>
          </a:p>
          <a:p>
            <a:pPr indent="0" lvl="0" marL="0" rtl="0" algn="l">
              <a:lnSpc>
                <a:spcPct val="100000"/>
              </a:lnSpc>
              <a:spcBef>
                <a:spcPts val="1000"/>
              </a:spcBef>
              <a:spcAft>
                <a:spcPts val="0"/>
              </a:spcAft>
              <a:buClr>
                <a:schemeClr val="dk1"/>
              </a:buClr>
              <a:buSzPct val="100000"/>
              <a:buNone/>
            </a:pPr>
            <a:r>
              <a:t/>
            </a:r>
            <a:endParaRPr sz="2400"/>
          </a:p>
          <a:p>
            <a:pPr indent="0" lvl="0" marL="0" rtl="0" algn="l">
              <a:lnSpc>
                <a:spcPct val="100000"/>
              </a:lnSpc>
              <a:spcBef>
                <a:spcPts val="1000"/>
              </a:spcBef>
              <a:spcAft>
                <a:spcPts val="0"/>
              </a:spcAft>
              <a:buClr>
                <a:schemeClr val="dk1"/>
              </a:buClr>
              <a:buSzPct val="100000"/>
              <a:buNone/>
            </a:pPr>
            <a:r>
              <a:rPr lang="en-IN" sz="2400"/>
              <a:t>Previously marked as CANDIDATE: 4717  </a:t>
            </a:r>
            <a:endParaRPr/>
          </a:p>
          <a:p>
            <a:pPr indent="0" lvl="0" marL="0" rtl="0" algn="l">
              <a:lnSpc>
                <a:spcPct val="100000"/>
              </a:lnSpc>
              <a:spcBef>
                <a:spcPts val="1000"/>
              </a:spcBef>
              <a:spcAft>
                <a:spcPts val="0"/>
              </a:spcAft>
              <a:buClr>
                <a:schemeClr val="dk1"/>
              </a:buClr>
              <a:buSzPct val="100000"/>
              <a:buNone/>
            </a:pPr>
            <a:r>
              <a:rPr lang="en-IN" sz="2400"/>
              <a:t>Now CONFIRMED:2737(our AI predicted 2687 correctly)</a:t>
            </a:r>
            <a:endParaRPr/>
          </a:p>
          <a:p>
            <a:pPr indent="0" lvl="0" marL="0" rtl="0" algn="l">
              <a:lnSpc>
                <a:spcPct val="100000"/>
              </a:lnSpc>
              <a:spcBef>
                <a:spcPts val="1000"/>
              </a:spcBef>
              <a:spcAft>
                <a:spcPts val="0"/>
              </a:spcAft>
              <a:buClr>
                <a:schemeClr val="dk1"/>
              </a:buClr>
              <a:buSzPct val="100000"/>
              <a:buNone/>
            </a:pPr>
            <a:r>
              <a:rPr lang="en-IN" sz="2400"/>
              <a:t>Now FALSE POSITIVE: 1 (our AI predicted 1 correctly)</a:t>
            </a:r>
            <a:endParaRPr/>
          </a:p>
          <a:p>
            <a:pPr indent="0" lvl="0" marL="0" rtl="0" algn="l">
              <a:lnSpc>
                <a:spcPct val="100000"/>
              </a:lnSpc>
              <a:spcBef>
                <a:spcPts val="1000"/>
              </a:spcBef>
              <a:spcAft>
                <a:spcPts val="0"/>
              </a:spcAft>
              <a:buClr>
                <a:schemeClr val="dk1"/>
              </a:buClr>
              <a:buSzPct val="100000"/>
              <a:buNone/>
            </a:pPr>
            <a:r>
              <a:rPr lang="en-IN" sz="2400">
                <a:highlight>
                  <a:srgbClr val="FFFF00"/>
                </a:highlight>
              </a:rPr>
              <a:t>Still marked as CANDIDATE: 1979 (NASA still not </a:t>
            </a:r>
            <a:endParaRPr/>
          </a:p>
          <a:p>
            <a:pPr indent="0" lvl="0" marL="0" rtl="0" algn="l">
              <a:lnSpc>
                <a:spcPct val="100000"/>
              </a:lnSpc>
              <a:spcBef>
                <a:spcPts val="1000"/>
              </a:spcBef>
              <a:spcAft>
                <a:spcPts val="0"/>
              </a:spcAft>
              <a:buClr>
                <a:schemeClr val="dk1"/>
              </a:buClr>
              <a:buSzPct val="100000"/>
              <a:buNone/>
            </a:pPr>
            <a:r>
              <a:rPr lang="en-IN" sz="2400">
                <a:highlight>
                  <a:srgbClr val="FFFF00"/>
                </a:highlight>
              </a:rPr>
              <a:t>Confirmed ) this data will be used to prediction </a:t>
            </a:r>
            <a:endParaRPr/>
          </a:p>
          <a:p>
            <a:pPr indent="0" lvl="0" marL="0" rtl="0" algn="l">
              <a:lnSpc>
                <a:spcPct val="100000"/>
              </a:lnSpc>
              <a:spcBef>
                <a:spcPts val="1000"/>
              </a:spcBef>
              <a:spcAft>
                <a:spcPts val="0"/>
              </a:spcAft>
              <a:buClr>
                <a:schemeClr val="dk1"/>
              </a:buClr>
              <a:buSzPct val="100000"/>
              <a:buNone/>
            </a:pPr>
            <a:r>
              <a:t/>
            </a:r>
            <a:endParaRPr sz="2400"/>
          </a:p>
        </p:txBody>
      </p:sp>
      <p:pic>
        <p:nvPicPr>
          <p:cNvPr descr="A screenshot of a computer&#10;&#10;AI-generated content may be incorrect." id="409" name="Google Shape;409;p4"/>
          <p:cNvPicPr preferRelativeResize="0"/>
          <p:nvPr/>
        </p:nvPicPr>
        <p:blipFill rotWithShape="1">
          <a:blip r:embed="rId4">
            <a:alphaModFix/>
          </a:blip>
          <a:srcRect b="0" l="0" r="0" t="0"/>
          <a:stretch/>
        </p:blipFill>
        <p:spPr>
          <a:xfrm>
            <a:off x="7297481" y="3985766"/>
            <a:ext cx="4894519" cy="27807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
          <p:cNvSpPr txBox="1"/>
          <p:nvPr>
            <p:ph type="title"/>
          </p:nvPr>
        </p:nvSpPr>
        <p:spPr>
          <a:xfrm>
            <a:off x="202244" y="91440"/>
            <a:ext cx="11060134" cy="7315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Libre Franklin Black"/>
              <a:buNone/>
            </a:pPr>
            <a:r>
              <a:rPr lang="en-IN"/>
              <a:t>AI PREDICTION RESULTS</a:t>
            </a:r>
            <a:endParaRPr/>
          </a:p>
        </p:txBody>
      </p:sp>
      <p:sp>
        <p:nvSpPr>
          <p:cNvPr id="416" name="Google Shape;416;p5"/>
          <p:cNvSpPr txBox="1"/>
          <p:nvPr>
            <p:ph idx="1" type="body"/>
          </p:nvPr>
        </p:nvSpPr>
        <p:spPr>
          <a:xfrm>
            <a:off x="198138" y="960120"/>
            <a:ext cx="11064240" cy="493776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Clr>
                <a:schemeClr val="dk1"/>
              </a:buClr>
              <a:buSzPct val="100000"/>
              <a:buNone/>
            </a:pPr>
            <a:r>
              <a:t/>
            </a:r>
            <a:endParaRPr sz="2400"/>
          </a:p>
          <a:p>
            <a:pPr indent="-228600" lvl="0" marL="228600" rtl="0" algn="l">
              <a:lnSpc>
                <a:spcPct val="100000"/>
              </a:lnSpc>
              <a:spcBef>
                <a:spcPts val="1000"/>
              </a:spcBef>
              <a:spcAft>
                <a:spcPts val="0"/>
              </a:spcAft>
              <a:buClr>
                <a:schemeClr val="dk1"/>
              </a:buClr>
              <a:buSzPct val="100000"/>
              <a:buChar char="•"/>
            </a:pPr>
            <a:r>
              <a:rPr lang="en-IN" sz="2400"/>
              <a:t>Total candidates remaining in KOI dataset for prediction is 1979 so we predicted its future possibilities with our trained AI</a:t>
            </a:r>
            <a:endParaRPr/>
          </a:p>
          <a:p>
            <a:pPr indent="-99060" lvl="0" marL="228600" rtl="0" algn="l">
              <a:lnSpc>
                <a:spcPct val="100000"/>
              </a:lnSpc>
              <a:spcBef>
                <a:spcPts val="1000"/>
              </a:spcBef>
              <a:spcAft>
                <a:spcPts val="0"/>
              </a:spcAft>
              <a:buClr>
                <a:schemeClr val="dk1"/>
              </a:buClr>
              <a:buSzPct val="100000"/>
              <a:buNone/>
            </a:pPr>
            <a:r>
              <a:t/>
            </a:r>
            <a:endParaRPr sz="2400"/>
          </a:p>
          <a:p>
            <a:pPr indent="-99060" lvl="0" marL="228600" rtl="0" algn="l">
              <a:lnSpc>
                <a:spcPct val="100000"/>
              </a:lnSpc>
              <a:spcBef>
                <a:spcPts val="1000"/>
              </a:spcBef>
              <a:spcAft>
                <a:spcPts val="0"/>
              </a:spcAft>
              <a:buClr>
                <a:schemeClr val="dk1"/>
              </a:buClr>
              <a:buSzPct val="100000"/>
              <a:buNone/>
            </a:pPr>
            <a:r>
              <a:t/>
            </a:r>
            <a:endParaRPr sz="2400"/>
          </a:p>
          <a:p>
            <a:pPr indent="-99060" lvl="0" marL="228600" rtl="0" algn="l">
              <a:lnSpc>
                <a:spcPct val="100000"/>
              </a:lnSpc>
              <a:spcBef>
                <a:spcPts val="1000"/>
              </a:spcBef>
              <a:spcAft>
                <a:spcPts val="0"/>
              </a:spcAft>
              <a:buClr>
                <a:schemeClr val="dk1"/>
              </a:buClr>
              <a:buSzPct val="100000"/>
              <a:buNone/>
            </a:pPr>
            <a:r>
              <a:t/>
            </a:r>
            <a:endParaRPr sz="2400"/>
          </a:p>
          <a:p>
            <a:pPr indent="-99060" lvl="0" marL="228600" rtl="0" algn="l">
              <a:lnSpc>
                <a:spcPct val="100000"/>
              </a:lnSpc>
              <a:spcBef>
                <a:spcPts val="1000"/>
              </a:spcBef>
              <a:spcAft>
                <a:spcPts val="0"/>
              </a:spcAft>
              <a:buClr>
                <a:schemeClr val="dk1"/>
              </a:buClr>
              <a:buSzPct val="100000"/>
              <a:buNone/>
            </a:pPr>
            <a:r>
              <a:t/>
            </a:r>
            <a:endParaRPr sz="2400"/>
          </a:p>
          <a:p>
            <a:pPr indent="-99060" lvl="0" marL="228600" rtl="0" algn="l">
              <a:lnSpc>
                <a:spcPct val="100000"/>
              </a:lnSpc>
              <a:spcBef>
                <a:spcPts val="1000"/>
              </a:spcBef>
              <a:spcAft>
                <a:spcPts val="0"/>
              </a:spcAft>
              <a:buClr>
                <a:schemeClr val="dk1"/>
              </a:buClr>
              <a:buSzPct val="100000"/>
              <a:buNone/>
            </a:pPr>
            <a:r>
              <a:t/>
            </a:r>
            <a:endParaRPr sz="2400"/>
          </a:p>
          <a:p>
            <a:pPr indent="-99060" lvl="0" marL="228600" rtl="0" algn="l">
              <a:lnSpc>
                <a:spcPct val="100000"/>
              </a:lnSpc>
              <a:spcBef>
                <a:spcPts val="1000"/>
              </a:spcBef>
              <a:spcAft>
                <a:spcPts val="0"/>
              </a:spcAft>
              <a:buClr>
                <a:schemeClr val="dk1"/>
              </a:buClr>
              <a:buSzPct val="100000"/>
              <a:buNone/>
            </a:pPr>
            <a:r>
              <a:t/>
            </a:r>
            <a:endParaRPr sz="2400"/>
          </a:p>
          <a:p>
            <a:pPr indent="-99060" lvl="0" marL="228600" rtl="0" algn="l">
              <a:lnSpc>
                <a:spcPct val="100000"/>
              </a:lnSpc>
              <a:spcBef>
                <a:spcPts val="1000"/>
              </a:spcBef>
              <a:spcAft>
                <a:spcPts val="0"/>
              </a:spcAft>
              <a:buClr>
                <a:schemeClr val="dk1"/>
              </a:buClr>
              <a:buSzPct val="100000"/>
              <a:buNone/>
            </a:pPr>
            <a:r>
              <a:t/>
            </a:r>
            <a:endParaRPr sz="2400"/>
          </a:p>
          <a:p>
            <a:pPr indent="-99060" lvl="0" marL="228600" rtl="0" algn="l">
              <a:lnSpc>
                <a:spcPct val="100000"/>
              </a:lnSpc>
              <a:spcBef>
                <a:spcPts val="1000"/>
              </a:spcBef>
              <a:spcAft>
                <a:spcPts val="0"/>
              </a:spcAft>
              <a:buClr>
                <a:schemeClr val="dk1"/>
              </a:buClr>
              <a:buSzPct val="100000"/>
              <a:buNone/>
            </a:pPr>
            <a:r>
              <a:t/>
            </a:r>
            <a:endParaRPr sz="2400"/>
          </a:p>
          <a:p>
            <a:pPr indent="-228600" lvl="0" marL="228600" rtl="0" algn="l">
              <a:lnSpc>
                <a:spcPct val="100000"/>
              </a:lnSpc>
              <a:spcBef>
                <a:spcPts val="1000"/>
              </a:spcBef>
              <a:spcAft>
                <a:spcPts val="0"/>
              </a:spcAft>
              <a:buClr>
                <a:schemeClr val="dk1"/>
              </a:buClr>
              <a:buSzPct val="100000"/>
              <a:buChar char="•"/>
            </a:pPr>
            <a:r>
              <a:rPr lang="en-IN" sz="3500">
                <a:highlight>
                  <a:srgbClr val="FFFF00"/>
                </a:highlight>
              </a:rPr>
              <a:t>RESULT shows that out of 1979 candidates 490 can be a confirmed as “</a:t>
            </a:r>
            <a:r>
              <a:rPr b="1" lang="en-IN" sz="3500">
                <a:highlight>
                  <a:srgbClr val="FFFF00"/>
                </a:highlight>
              </a:rPr>
              <a:t>EXOPLANET”</a:t>
            </a:r>
            <a:endParaRPr b="1" sz="3500"/>
          </a:p>
        </p:txBody>
      </p:sp>
      <p:pic>
        <p:nvPicPr>
          <p:cNvPr descr="A close up of a message&#10;&#10;AI-generated content may be incorrect." id="417" name="Google Shape;417;p5"/>
          <p:cNvPicPr preferRelativeResize="0"/>
          <p:nvPr/>
        </p:nvPicPr>
        <p:blipFill rotWithShape="1">
          <a:blip r:embed="rId3">
            <a:alphaModFix/>
          </a:blip>
          <a:srcRect b="0" l="0" r="0" t="0"/>
          <a:stretch/>
        </p:blipFill>
        <p:spPr>
          <a:xfrm>
            <a:off x="1194098" y="2033196"/>
            <a:ext cx="8435632" cy="22367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
          <p:cNvSpPr txBox="1"/>
          <p:nvPr>
            <p:ph type="title"/>
          </p:nvPr>
        </p:nvSpPr>
        <p:spPr>
          <a:xfrm>
            <a:off x="202244" y="91440"/>
            <a:ext cx="11060134" cy="7315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Libre Franklin Black"/>
              <a:buNone/>
            </a:pPr>
            <a:r>
              <a:rPr lang="en-IN"/>
              <a:t>SUMMARY</a:t>
            </a:r>
            <a:endParaRPr/>
          </a:p>
        </p:txBody>
      </p:sp>
      <p:pic>
        <p:nvPicPr>
          <p:cNvPr descr="A screenshot of a computer screen&#10;&#10;AI-generated content may be incorrect." id="424" name="Google Shape;424;p6"/>
          <p:cNvPicPr preferRelativeResize="0"/>
          <p:nvPr>
            <p:ph idx="1" type="body"/>
          </p:nvPr>
        </p:nvPicPr>
        <p:blipFill rotWithShape="1">
          <a:blip r:embed="rId3">
            <a:alphaModFix/>
          </a:blip>
          <a:srcRect b="0" l="0" r="0" t="0"/>
          <a:stretch/>
        </p:blipFill>
        <p:spPr>
          <a:xfrm>
            <a:off x="1613647" y="822960"/>
            <a:ext cx="8595360" cy="57302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
          <p:cNvSpPr txBox="1"/>
          <p:nvPr>
            <p:ph type="title"/>
          </p:nvPr>
        </p:nvSpPr>
        <p:spPr>
          <a:xfrm>
            <a:off x="202244" y="91440"/>
            <a:ext cx="11060134" cy="7315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Libre Franklin Black"/>
              <a:buNone/>
            </a:pPr>
            <a:r>
              <a:rPr lang="en-IN"/>
              <a:t>FUTURE SCOPE &amp; TEAM</a:t>
            </a:r>
            <a:endParaRPr/>
          </a:p>
        </p:txBody>
      </p:sp>
      <p:sp>
        <p:nvSpPr>
          <p:cNvPr id="431" name="Google Shape;431;p7"/>
          <p:cNvSpPr txBox="1"/>
          <p:nvPr>
            <p:ph idx="1" type="body"/>
          </p:nvPr>
        </p:nvSpPr>
        <p:spPr>
          <a:xfrm>
            <a:off x="198138" y="960120"/>
            <a:ext cx="11064240" cy="493776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t/>
            </a:r>
            <a:endParaRPr sz="2400"/>
          </a:p>
          <a:p>
            <a:pPr indent="-228600" lvl="0" marL="228600" rtl="0" algn="l">
              <a:lnSpc>
                <a:spcPct val="100000"/>
              </a:lnSpc>
              <a:spcBef>
                <a:spcPts val="1000"/>
              </a:spcBef>
              <a:spcAft>
                <a:spcPts val="0"/>
              </a:spcAft>
              <a:buClr>
                <a:schemeClr val="dk1"/>
              </a:buClr>
              <a:buSzPts val="2400"/>
              <a:buChar char="•"/>
            </a:pPr>
            <a:r>
              <a:rPr lang="en-IN" sz="2400"/>
              <a:t>Exploring onboard ML with </a:t>
            </a:r>
            <a:r>
              <a:rPr b="1" lang="en-IN" sz="2400"/>
              <a:t>CubeSat</a:t>
            </a:r>
            <a:r>
              <a:rPr lang="en-IN" sz="2400"/>
              <a:t> for autonomous sky observation.</a:t>
            </a:r>
            <a:endParaRPr/>
          </a:p>
          <a:p>
            <a:pPr indent="-228600" lvl="0" marL="228600" rtl="0" algn="l">
              <a:lnSpc>
                <a:spcPct val="100000"/>
              </a:lnSpc>
              <a:spcBef>
                <a:spcPts val="1000"/>
              </a:spcBef>
              <a:spcAft>
                <a:spcPts val="0"/>
              </a:spcAft>
              <a:buClr>
                <a:schemeClr val="dk1"/>
              </a:buClr>
              <a:buSzPts val="2400"/>
              <a:buChar char="•"/>
            </a:pPr>
            <a:r>
              <a:rPr lang="en-IN" sz="2400"/>
              <a:t>Plan to extend to </a:t>
            </a:r>
            <a:r>
              <a:rPr b="1" lang="en-IN" sz="2400"/>
              <a:t>TESS and MAST datasets</a:t>
            </a:r>
            <a:r>
              <a:rPr lang="en-IN" sz="2400"/>
              <a:t> for broader planetary analysis.</a:t>
            </a:r>
            <a:endParaRPr sz="2400"/>
          </a:p>
          <a:p>
            <a:pPr indent="-76200" lvl="0" marL="228600" rtl="0" algn="l">
              <a:lnSpc>
                <a:spcPct val="100000"/>
              </a:lnSpc>
              <a:spcBef>
                <a:spcPts val="1000"/>
              </a:spcBef>
              <a:spcAft>
                <a:spcPts val="0"/>
              </a:spcAft>
              <a:buClr>
                <a:schemeClr val="dk1"/>
              </a:buClr>
              <a:buSzPts val="2400"/>
              <a:buNone/>
            </a:pPr>
            <a:r>
              <a:t/>
            </a:r>
            <a:endParaRPr sz="2400"/>
          </a:p>
          <a:p>
            <a:pPr indent="-76200" lvl="0" marL="228600" rtl="0" algn="l">
              <a:lnSpc>
                <a:spcPct val="100000"/>
              </a:lnSpc>
              <a:spcBef>
                <a:spcPts val="1000"/>
              </a:spcBef>
              <a:spcAft>
                <a:spcPts val="0"/>
              </a:spcAft>
              <a:buClr>
                <a:schemeClr val="dk1"/>
              </a:buClr>
              <a:buSzPts val="2400"/>
              <a:buNone/>
            </a:pPr>
            <a:r>
              <a:t/>
            </a:r>
            <a:endParaRPr sz="2400"/>
          </a:p>
          <a:p>
            <a:pPr indent="0" lvl="0" marL="0" rtl="0" algn="l">
              <a:lnSpc>
                <a:spcPct val="100000"/>
              </a:lnSpc>
              <a:spcBef>
                <a:spcPts val="1000"/>
              </a:spcBef>
              <a:spcAft>
                <a:spcPts val="0"/>
              </a:spcAft>
              <a:buClr>
                <a:schemeClr val="dk1"/>
              </a:buClr>
              <a:buSzPts val="2400"/>
              <a:buNone/>
            </a:pPr>
            <a:r>
              <a:rPr b="1" lang="en-IN" sz="2400"/>
              <a:t>Team ARCNAVE</a:t>
            </a:r>
            <a:br>
              <a:rPr lang="en-IN" sz="2400"/>
            </a:br>
            <a:r>
              <a:rPr i="1" lang="en-IN" sz="2400"/>
              <a:t>Government Polytechnic College Coimbatore 641014 , Tamil Nadu</a:t>
            </a:r>
            <a:endParaRPr sz="2400"/>
          </a:p>
          <a:p>
            <a:pPr indent="0" lvl="0" marL="0" rtl="0" algn="l">
              <a:lnSpc>
                <a:spcPct val="100000"/>
              </a:lnSpc>
              <a:spcBef>
                <a:spcPts val="1000"/>
              </a:spcBef>
              <a:spcAft>
                <a:spcPts val="0"/>
              </a:spcAft>
              <a:buClr>
                <a:schemeClr val="dk1"/>
              </a:buClr>
              <a:buSzPts val="2400"/>
              <a:buNone/>
            </a:pPr>
            <a:r>
              <a:rPr i="1" lang="en-IN" sz="2400"/>
              <a:t>“We train machines to find new worlds — a world away, yet within data.”</a:t>
            </a:r>
            <a:r>
              <a:rPr lang="en-IN" sz="2400"/>
              <a:t> </a:t>
            </a:r>
            <a:endParaRPr/>
          </a:p>
          <a:p>
            <a:pPr indent="-76200" lvl="0" marL="228600" rtl="0" algn="l">
              <a:lnSpc>
                <a:spcPct val="100000"/>
              </a:lnSpc>
              <a:spcBef>
                <a:spcPts val="1000"/>
              </a:spcBef>
              <a:spcAft>
                <a:spcPts val="0"/>
              </a:spcAft>
              <a:buClr>
                <a:schemeClr val="dk1"/>
              </a:buClr>
              <a:buSzPts val="2400"/>
              <a:buNone/>
            </a:pPr>
            <a:r>
              <a:t/>
            </a:r>
            <a:endParaRPr sz="2400"/>
          </a:p>
          <a:p>
            <a:pPr indent="-76200" lvl="0" marL="228600" rtl="0" algn="l">
              <a:lnSpc>
                <a:spcPct val="100000"/>
              </a:lnSpc>
              <a:spcBef>
                <a:spcPts val="1000"/>
              </a:spcBef>
              <a:spcAft>
                <a:spcPts val="0"/>
              </a:spcAft>
              <a:buClr>
                <a:schemeClr val="dk1"/>
              </a:buClr>
              <a:buSzPts val="2400"/>
              <a:buNone/>
            </a:pPr>
            <a:r>
              <a:t/>
            </a:r>
            <a:endParaRPr sz="2400"/>
          </a:p>
          <a:p>
            <a:pPr indent="-76200" lvl="0" marL="228600" rtl="0" algn="l">
              <a:lnSpc>
                <a:spcPct val="100000"/>
              </a:lnSpc>
              <a:spcBef>
                <a:spcPts val="1000"/>
              </a:spcBef>
              <a:spcAft>
                <a:spcPts val="0"/>
              </a:spcAft>
              <a:buClr>
                <a:schemeClr val="dk1"/>
              </a:buClr>
              <a:buSzPts val="2400"/>
              <a:buNone/>
            </a:pPr>
            <a:r>
              <a:t/>
            </a:r>
            <a:endParaRPr sz="2400"/>
          </a:p>
          <a:p>
            <a:pPr indent="-76200" lvl="0" marL="228600" rtl="0" algn="l">
              <a:lnSpc>
                <a:spcPct val="100000"/>
              </a:lnSpc>
              <a:spcBef>
                <a:spcPts val="1000"/>
              </a:spcBef>
              <a:spcAft>
                <a:spcPts val="0"/>
              </a:spcAft>
              <a:buClr>
                <a:schemeClr val="dk1"/>
              </a:buClr>
              <a:buSzPts val="2400"/>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Citation">
  <a:themeElements>
    <a:clrScheme name="Citation Design">
      <a:dk1>
        <a:srgbClr val="000000"/>
      </a:dk1>
      <a:lt1>
        <a:srgbClr val="FFFFFF"/>
      </a:lt1>
      <a:dk2>
        <a:srgbClr val="01375D"/>
      </a:dk2>
      <a:lt2>
        <a:srgbClr val="F3F2EF"/>
      </a:lt2>
      <a:accent1>
        <a:srgbClr val="585142"/>
      </a:accent1>
      <a:accent2>
        <a:srgbClr val="C1B4A1"/>
      </a:accent2>
      <a:accent3>
        <a:srgbClr val="815B42"/>
      </a:accent3>
      <a:accent4>
        <a:srgbClr val="73582F"/>
      </a:accent4>
      <a:accent5>
        <a:srgbClr val="58393C"/>
      </a:accent5>
      <a:accent6>
        <a:srgbClr val="85584E"/>
      </a:accent6>
      <a:hlink>
        <a:srgbClr val="E05C37"/>
      </a:hlink>
      <a:folHlink>
        <a:srgbClr val="2E98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2025-10-05T06:01:41Z</dcterms:created>
  <dc:creator>Sabari Vignesh Selvaraj</dc:creator>
</cp:coreProperties>
</file>