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CCCC"/>
    <a:srgbClr val="FFFFFF"/>
    <a:srgbClr val="F9F9F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8DD56-D663-4CDE-86B4-AC309670973C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16EC3C-32B6-457A-8D31-2EE458EA1F71}">
      <dgm:prSet phldrT="[Text]" custT="1"/>
      <dgm:spPr>
        <a:gradFill flip="none" rotWithShape="0">
          <a:gsLst>
            <a:gs pos="0">
              <a:srgbClr val="008080">
                <a:shade val="30000"/>
                <a:satMod val="115000"/>
              </a:srgbClr>
            </a:gs>
            <a:gs pos="50000">
              <a:srgbClr val="008080">
                <a:shade val="67500"/>
                <a:satMod val="115000"/>
              </a:srgbClr>
            </a:gs>
            <a:gs pos="100000">
              <a:srgbClr val="00808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</dgm:spPr>
      <dgm:t>
        <a:bodyPr/>
        <a:lstStyle/>
        <a:p>
          <a:r>
            <a:rPr lang="en-US" sz="5400" dirty="0" smtClean="0">
              <a:latin typeface="Bernard MT Condensed" panose="02050806060905020404" pitchFamily="18" charset="0"/>
            </a:rPr>
            <a:t>Web Development</a:t>
          </a:r>
          <a:endParaRPr lang="en-IN" sz="5400" dirty="0">
            <a:latin typeface="Bernard MT Condensed" panose="02050806060905020404" pitchFamily="18" charset="0"/>
          </a:endParaRPr>
        </a:p>
      </dgm:t>
    </dgm:pt>
    <dgm:pt modelId="{F153C333-D0FA-4A2C-98B8-295ABFAFB26F}" type="parTrans" cxnId="{74A21BEC-B198-482E-9C83-0A012D9BA50A}">
      <dgm:prSet/>
      <dgm:spPr/>
      <dgm:t>
        <a:bodyPr/>
        <a:lstStyle/>
        <a:p>
          <a:endParaRPr lang="en-IN"/>
        </a:p>
      </dgm:t>
    </dgm:pt>
    <dgm:pt modelId="{F26B66A5-BDA3-498C-9340-FFFB3DA8669D}" type="sibTrans" cxnId="{74A21BEC-B198-482E-9C83-0A012D9BA50A}">
      <dgm:prSet/>
      <dgm:spPr/>
      <dgm:t>
        <a:bodyPr/>
        <a:lstStyle/>
        <a:p>
          <a:endParaRPr lang="en-IN"/>
        </a:p>
      </dgm:t>
    </dgm:pt>
    <dgm:pt modelId="{8226AE94-3680-4C50-9E9C-40CB01825837}">
      <dgm:prSet phldrT="[Text]" custT="1"/>
      <dgm:spPr>
        <a:gradFill flip="none" rotWithShape="0">
          <a:gsLst>
            <a:gs pos="0">
              <a:srgbClr val="33CCCC">
                <a:shade val="30000"/>
                <a:satMod val="115000"/>
              </a:srgbClr>
            </a:gs>
            <a:gs pos="50000">
              <a:srgbClr val="33CCCC">
                <a:shade val="67500"/>
                <a:satMod val="115000"/>
              </a:srgbClr>
            </a:gs>
            <a:gs pos="100000">
              <a:srgbClr val="33CCCC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sz="4400" dirty="0" smtClean="0">
              <a:latin typeface="Arial Narrow" panose="020B0606020202030204" pitchFamily="34" charset="0"/>
              <a:cs typeface="Arial" panose="020B0604020202020204" pitchFamily="34" charset="0"/>
            </a:rPr>
            <a:t>Client Side</a:t>
          </a:r>
          <a:endParaRPr lang="en-IN" sz="4400" dirty="0">
            <a:latin typeface="Arial Narrow" panose="020B0606020202030204" pitchFamily="34" charset="0"/>
            <a:cs typeface="Arial" panose="020B0604020202020204" pitchFamily="34" charset="0"/>
          </a:endParaRPr>
        </a:p>
      </dgm:t>
    </dgm:pt>
    <dgm:pt modelId="{4DBB9145-A3D7-4F81-89A1-AD739C691D25}" type="parTrans" cxnId="{D731A315-3E58-4EE6-9A52-F26DB43927EE}">
      <dgm:prSet/>
      <dgm:spPr>
        <a:ln>
          <a:solidFill>
            <a:srgbClr val="F9F9F9"/>
          </a:solidFill>
        </a:ln>
      </dgm:spPr>
      <dgm:t>
        <a:bodyPr/>
        <a:lstStyle/>
        <a:p>
          <a:endParaRPr lang="en-IN"/>
        </a:p>
      </dgm:t>
    </dgm:pt>
    <dgm:pt modelId="{BB4EF1B9-DEF8-4660-9424-B17901634BDE}" type="sibTrans" cxnId="{D731A315-3E58-4EE6-9A52-F26DB43927EE}">
      <dgm:prSet/>
      <dgm:spPr/>
      <dgm:t>
        <a:bodyPr/>
        <a:lstStyle/>
        <a:p>
          <a:endParaRPr lang="en-IN"/>
        </a:p>
      </dgm:t>
    </dgm:pt>
    <dgm:pt modelId="{650FD707-0BD2-48E0-8683-1111FCD3380C}">
      <dgm:prSet phldrT="[Text]" custT="1"/>
      <dgm:spPr>
        <a:gradFill flip="none" rotWithShape="0">
          <a:gsLst>
            <a:gs pos="0">
              <a:srgbClr val="33CCCC">
                <a:shade val="30000"/>
                <a:satMod val="115000"/>
              </a:srgbClr>
            </a:gs>
            <a:gs pos="50000">
              <a:srgbClr val="33CCCC">
                <a:shade val="67500"/>
                <a:satMod val="115000"/>
              </a:srgbClr>
            </a:gs>
            <a:gs pos="100000">
              <a:srgbClr val="33CCCC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sz="4400" dirty="0" smtClean="0">
              <a:latin typeface="Arial Narrow" panose="020B0606020202030204" pitchFamily="34" charset="0"/>
              <a:cs typeface="Arial" panose="020B0604020202020204" pitchFamily="34" charset="0"/>
            </a:rPr>
            <a:t>Server Side</a:t>
          </a:r>
          <a:endParaRPr lang="en-IN" sz="4400" dirty="0">
            <a:latin typeface="Arial Narrow" panose="020B0606020202030204" pitchFamily="34" charset="0"/>
            <a:cs typeface="Arial" panose="020B0604020202020204" pitchFamily="34" charset="0"/>
          </a:endParaRPr>
        </a:p>
      </dgm:t>
    </dgm:pt>
    <dgm:pt modelId="{321A9DCF-0BF7-4036-B790-CB7F26402D64}" type="parTrans" cxnId="{7E52A404-0ED9-4BDC-BE86-E31721F17DA5}">
      <dgm:prSet/>
      <dgm:spPr>
        <a:ln>
          <a:solidFill>
            <a:srgbClr val="F5F5F5"/>
          </a:solidFill>
        </a:ln>
      </dgm:spPr>
      <dgm:t>
        <a:bodyPr/>
        <a:lstStyle/>
        <a:p>
          <a:endParaRPr lang="en-IN"/>
        </a:p>
      </dgm:t>
    </dgm:pt>
    <dgm:pt modelId="{E3BED021-D206-4198-9250-C6925BB9E47B}" type="sibTrans" cxnId="{7E52A404-0ED9-4BDC-BE86-E31721F17DA5}">
      <dgm:prSet/>
      <dgm:spPr/>
      <dgm:t>
        <a:bodyPr/>
        <a:lstStyle/>
        <a:p>
          <a:endParaRPr lang="en-IN"/>
        </a:p>
      </dgm:t>
    </dgm:pt>
    <dgm:pt modelId="{A1FA1677-8BE4-4D8A-BAED-B025B26246E8}" type="pres">
      <dgm:prSet presAssocID="{1128DD56-D663-4CDE-86B4-AC30967097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375E9D-D29B-491F-9404-862EF0F6AC59}" type="pres">
      <dgm:prSet presAssocID="{9616EC3C-32B6-457A-8D31-2EE458EA1F71}" presName="hierRoot1" presStyleCnt="0">
        <dgm:presLayoutVars>
          <dgm:hierBranch val="init"/>
        </dgm:presLayoutVars>
      </dgm:prSet>
      <dgm:spPr/>
    </dgm:pt>
    <dgm:pt modelId="{A56CA897-B2D4-4604-AC1F-1C2D23A31216}" type="pres">
      <dgm:prSet presAssocID="{9616EC3C-32B6-457A-8D31-2EE458EA1F71}" presName="rootComposite1" presStyleCnt="0"/>
      <dgm:spPr/>
    </dgm:pt>
    <dgm:pt modelId="{BD8BA10D-BAD7-4C27-9071-34A422E4437F}" type="pres">
      <dgm:prSet presAssocID="{9616EC3C-32B6-457A-8D31-2EE458EA1F71}" presName="rootText1" presStyleLbl="node0" presStyleIdx="0" presStyleCnt="1" custScaleX="19379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027F604-B370-432F-80F3-0A1BC87A30E8}" type="pres">
      <dgm:prSet presAssocID="{9616EC3C-32B6-457A-8D31-2EE458EA1F71}" presName="rootConnector1" presStyleLbl="node1" presStyleIdx="0" presStyleCnt="0"/>
      <dgm:spPr/>
    </dgm:pt>
    <dgm:pt modelId="{0925B4E8-735B-45A8-9D29-B2AC5D54A777}" type="pres">
      <dgm:prSet presAssocID="{9616EC3C-32B6-457A-8D31-2EE458EA1F71}" presName="hierChild2" presStyleCnt="0"/>
      <dgm:spPr/>
    </dgm:pt>
    <dgm:pt modelId="{85D4547D-620D-4144-954F-E1EFB2442EEB}" type="pres">
      <dgm:prSet presAssocID="{4DBB9145-A3D7-4F81-89A1-AD739C691D25}" presName="Name37" presStyleLbl="parChTrans1D2" presStyleIdx="0" presStyleCnt="2"/>
      <dgm:spPr/>
    </dgm:pt>
    <dgm:pt modelId="{2E40476C-CCA8-4F3E-9796-4EB529755E68}" type="pres">
      <dgm:prSet presAssocID="{8226AE94-3680-4C50-9E9C-40CB01825837}" presName="hierRoot2" presStyleCnt="0">
        <dgm:presLayoutVars>
          <dgm:hierBranch val="init"/>
        </dgm:presLayoutVars>
      </dgm:prSet>
      <dgm:spPr/>
    </dgm:pt>
    <dgm:pt modelId="{BBEF6F24-134F-42B1-A686-97C6C8824E74}" type="pres">
      <dgm:prSet presAssocID="{8226AE94-3680-4C50-9E9C-40CB01825837}" presName="rootComposite" presStyleCnt="0"/>
      <dgm:spPr/>
    </dgm:pt>
    <dgm:pt modelId="{085A6A7C-610C-4A77-8753-21C787B76038}" type="pres">
      <dgm:prSet presAssocID="{8226AE94-3680-4C50-9E9C-40CB01825837}" presName="rootText" presStyleLbl="node2" presStyleIdx="0" presStyleCnt="2" custScaleX="119948" custScaleY="7128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9CB718D-6C87-4E5E-8F41-84AB9B0062B6}" type="pres">
      <dgm:prSet presAssocID="{8226AE94-3680-4C50-9E9C-40CB01825837}" presName="rootConnector" presStyleLbl="node2" presStyleIdx="0" presStyleCnt="2"/>
      <dgm:spPr/>
    </dgm:pt>
    <dgm:pt modelId="{CA94522C-44A1-4AAF-98C7-F6D3E2E46A96}" type="pres">
      <dgm:prSet presAssocID="{8226AE94-3680-4C50-9E9C-40CB01825837}" presName="hierChild4" presStyleCnt="0"/>
      <dgm:spPr/>
    </dgm:pt>
    <dgm:pt modelId="{72414CB1-1EA8-4CD9-B9BF-22112A4A2249}" type="pres">
      <dgm:prSet presAssocID="{8226AE94-3680-4C50-9E9C-40CB01825837}" presName="hierChild5" presStyleCnt="0"/>
      <dgm:spPr/>
    </dgm:pt>
    <dgm:pt modelId="{E7589542-08B9-4958-9765-90273323119A}" type="pres">
      <dgm:prSet presAssocID="{321A9DCF-0BF7-4036-B790-CB7F26402D64}" presName="Name37" presStyleLbl="parChTrans1D2" presStyleIdx="1" presStyleCnt="2"/>
      <dgm:spPr/>
    </dgm:pt>
    <dgm:pt modelId="{9707F56F-C4F5-4461-9800-C7FD48FD3452}" type="pres">
      <dgm:prSet presAssocID="{650FD707-0BD2-48E0-8683-1111FCD3380C}" presName="hierRoot2" presStyleCnt="0">
        <dgm:presLayoutVars>
          <dgm:hierBranch val="init"/>
        </dgm:presLayoutVars>
      </dgm:prSet>
      <dgm:spPr/>
    </dgm:pt>
    <dgm:pt modelId="{CB183C10-ED3D-45ED-BB12-01B85EE95363}" type="pres">
      <dgm:prSet presAssocID="{650FD707-0BD2-48E0-8683-1111FCD3380C}" presName="rootComposite" presStyleCnt="0"/>
      <dgm:spPr/>
    </dgm:pt>
    <dgm:pt modelId="{F68F9543-5720-454B-8562-51FD2EAAB3F3}" type="pres">
      <dgm:prSet presAssocID="{650FD707-0BD2-48E0-8683-1111FCD3380C}" presName="rootText" presStyleLbl="node2" presStyleIdx="1" presStyleCnt="2" custScaleX="119948" custScaleY="71280">
        <dgm:presLayoutVars>
          <dgm:chPref val="3"/>
        </dgm:presLayoutVars>
      </dgm:prSet>
      <dgm:spPr/>
    </dgm:pt>
    <dgm:pt modelId="{2F189567-588A-41D1-B1D6-BB5DDFE00C74}" type="pres">
      <dgm:prSet presAssocID="{650FD707-0BD2-48E0-8683-1111FCD3380C}" presName="rootConnector" presStyleLbl="node2" presStyleIdx="1" presStyleCnt="2"/>
      <dgm:spPr/>
    </dgm:pt>
    <dgm:pt modelId="{01DC6AF2-E016-4915-8124-FCBF3AAA1580}" type="pres">
      <dgm:prSet presAssocID="{650FD707-0BD2-48E0-8683-1111FCD3380C}" presName="hierChild4" presStyleCnt="0"/>
      <dgm:spPr/>
    </dgm:pt>
    <dgm:pt modelId="{0033B64B-AF1F-451F-8BCF-1FA4306EB842}" type="pres">
      <dgm:prSet presAssocID="{650FD707-0BD2-48E0-8683-1111FCD3380C}" presName="hierChild5" presStyleCnt="0"/>
      <dgm:spPr/>
    </dgm:pt>
    <dgm:pt modelId="{FB2F2A88-94B1-4E6F-B4A8-AE27C1B68691}" type="pres">
      <dgm:prSet presAssocID="{9616EC3C-32B6-457A-8D31-2EE458EA1F71}" presName="hierChild3" presStyleCnt="0"/>
      <dgm:spPr/>
    </dgm:pt>
  </dgm:ptLst>
  <dgm:cxnLst>
    <dgm:cxn modelId="{F92A166B-7A51-411F-8726-F30504B85DA8}" type="presOf" srcId="{4DBB9145-A3D7-4F81-89A1-AD739C691D25}" destId="{85D4547D-620D-4144-954F-E1EFB2442EEB}" srcOrd="0" destOrd="0" presId="urn:microsoft.com/office/officeart/2005/8/layout/orgChart1"/>
    <dgm:cxn modelId="{74A21BEC-B198-482E-9C83-0A012D9BA50A}" srcId="{1128DD56-D663-4CDE-86B4-AC309670973C}" destId="{9616EC3C-32B6-457A-8D31-2EE458EA1F71}" srcOrd="0" destOrd="0" parTransId="{F153C333-D0FA-4A2C-98B8-295ABFAFB26F}" sibTransId="{F26B66A5-BDA3-498C-9340-FFFB3DA8669D}"/>
    <dgm:cxn modelId="{A29DEA7A-07A1-445F-B081-F1F79CE16982}" type="presOf" srcId="{1128DD56-D663-4CDE-86B4-AC309670973C}" destId="{A1FA1677-8BE4-4D8A-BAED-B025B26246E8}" srcOrd="0" destOrd="0" presId="urn:microsoft.com/office/officeart/2005/8/layout/orgChart1"/>
    <dgm:cxn modelId="{9FE5EA51-1758-4789-A549-15F6ACCFBCA8}" type="presOf" srcId="{8226AE94-3680-4C50-9E9C-40CB01825837}" destId="{085A6A7C-610C-4A77-8753-21C787B76038}" srcOrd="0" destOrd="0" presId="urn:microsoft.com/office/officeart/2005/8/layout/orgChart1"/>
    <dgm:cxn modelId="{2452EC78-F908-4E0A-8347-75FB402159F5}" type="presOf" srcId="{9616EC3C-32B6-457A-8D31-2EE458EA1F71}" destId="{BD8BA10D-BAD7-4C27-9071-34A422E4437F}" srcOrd="0" destOrd="0" presId="urn:microsoft.com/office/officeart/2005/8/layout/orgChart1"/>
    <dgm:cxn modelId="{FC402908-74F0-41F3-919D-D40BE643D5BE}" type="presOf" srcId="{321A9DCF-0BF7-4036-B790-CB7F26402D64}" destId="{E7589542-08B9-4958-9765-90273323119A}" srcOrd="0" destOrd="0" presId="urn:microsoft.com/office/officeart/2005/8/layout/orgChart1"/>
    <dgm:cxn modelId="{52F9639E-80B8-4503-98A8-39C495B111E3}" type="presOf" srcId="{9616EC3C-32B6-457A-8D31-2EE458EA1F71}" destId="{6027F604-B370-432F-80F3-0A1BC87A30E8}" srcOrd="1" destOrd="0" presId="urn:microsoft.com/office/officeart/2005/8/layout/orgChart1"/>
    <dgm:cxn modelId="{D731A315-3E58-4EE6-9A52-F26DB43927EE}" srcId="{9616EC3C-32B6-457A-8D31-2EE458EA1F71}" destId="{8226AE94-3680-4C50-9E9C-40CB01825837}" srcOrd="0" destOrd="0" parTransId="{4DBB9145-A3D7-4F81-89A1-AD739C691D25}" sibTransId="{BB4EF1B9-DEF8-4660-9424-B17901634BDE}"/>
    <dgm:cxn modelId="{7E52A404-0ED9-4BDC-BE86-E31721F17DA5}" srcId="{9616EC3C-32B6-457A-8D31-2EE458EA1F71}" destId="{650FD707-0BD2-48E0-8683-1111FCD3380C}" srcOrd="1" destOrd="0" parTransId="{321A9DCF-0BF7-4036-B790-CB7F26402D64}" sibTransId="{E3BED021-D206-4198-9250-C6925BB9E47B}"/>
    <dgm:cxn modelId="{9524F81A-D6EA-455C-A3D4-B9FE4DC02090}" type="presOf" srcId="{650FD707-0BD2-48E0-8683-1111FCD3380C}" destId="{2F189567-588A-41D1-B1D6-BB5DDFE00C74}" srcOrd="1" destOrd="0" presId="urn:microsoft.com/office/officeart/2005/8/layout/orgChart1"/>
    <dgm:cxn modelId="{0B74BCE1-E704-4C1B-A514-73719945E70B}" type="presOf" srcId="{8226AE94-3680-4C50-9E9C-40CB01825837}" destId="{A9CB718D-6C87-4E5E-8F41-84AB9B0062B6}" srcOrd="1" destOrd="0" presId="urn:microsoft.com/office/officeart/2005/8/layout/orgChart1"/>
    <dgm:cxn modelId="{0E38FBE0-7F9E-4BEF-93C1-787F1B51E386}" type="presOf" srcId="{650FD707-0BD2-48E0-8683-1111FCD3380C}" destId="{F68F9543-5720-454B-8562-51FD2EAAB3F3}" srcOrd="0" destOrd="0" presId="urn:microsoft.com/office/officeart/2005/8/layout/orgChart1"/>
    <dgm:cxn modelId="{8931A5B7-7E16-447E-9E3F-433A7B130904}" type="presParOf" srcId="{A1FA1677-8BE4-4D8A-BAED-B025B26246E8}" destId="{3B375E9D-D29B-491F-9404-862EF0F6AC59}" srcOrd="0" destOrd="0" presId="urn:microsoft.com/office/officeart/2005/8/layout/orgChart1"/>
    <dgm:cxn modelId="{CF4020D7-E4C9-46E0-A468-8EF9E0958551}" type="presParOf" srcId="{3B375E9D-D29B-491F-9404-862EF0F6AC59}" destId="{A56CA897-B2D4-4604-AC1F-1C2D23A31216}" srcOrd="0" destOrd="0" presId="urn:microsoft.com/office/officeart/2005/8/layout/orgChart1"/>
    <dgm:cxn modelId="{BB34306D-30B2-4C42-BFB4-AC92B4E6A819}" type="presParOf" srcId="{A56CA897-B2D4-4604-AC1F-1C2D23A31216}" destId="{BD8BA10D-BAD7-4C27-9071-34A422E4437F}" srcOrd="0" destOrd="0" presId="urn:microsoft.com/office/officeart/2005/8/layout/orgChart1"/>
    <dgm:cxn modelId="{B8919815-AA34-4A0B-A392-73AA9649167A}" type="presParOf" srcId="{A56CA897-B2D4-4604-AC1F-1C2D23A31216}" destId="{6027F604-B370-432F-80F3-0A1BC87A30E8}" srcOrd="1" destOrd="0" presId="urn:microsoft.com/office/officeart/2005/8/layout/orgChart1"/>
    <dgm:cxn modelId="{C9CEBAEE-6756-4364-BBBE-83AAA349A6F5}" type="presParOf" srcId="{3B375E9D-D29B-491F-9404-862EF0F6AC59}" destId="{0925B4E8-735B-45A8-9D29-B2AC5D54A777}" srcOrd="1" destOrd="0" presId="urn:microsoft.com/office/officeart/2005/8/layout/orgChart1"/>
    <dgm:cxn modelId="{25753744-7BE1-4032-B1AA-B209CE9F3C33}" type="presParOf" srcId="{0925B4E8-735B-45A8-9D29-B2AC5D54A777}" destId="{85D4547D-620D-4144-954F-E1EFB2442EEB}" srcOrd="0" destOrd="0" presId="urn:microsoft.com/office/officeart/2005/8/layout/orgChart1"/>
    <dgm:cxn modelId="{CE98DAFE-73E7-4AB6-8E6E-B42947F5467B}" type="presParOf" srcId="{0925B4E8-735B-45A8-9D29-B2AC5D54A777}" destId="{2E40476C-CCA8-4F3E-9796-4EB529755E68}" srcOrd="1" destOrd="0" presId="urn:microsoft.com/office/officeart/2005/8/layout/orgChart1"/>
    <dgm:cxn modelId="{2D65B86D-54BE-4EC4-A548-1BAEEAE73781}" type="presParOf" srcId="{2E40476C-CCA8-4F3E-9796-4EB529755E68}" destId="{BBEF6F24-134F-42B1-A686-97C6C8824E74}" srcOrd="0" destOrd="0" presId="urn:microsoft.com/office/officeart/2005/8/layout/orgChart1"/>
    <dgm:cxn modelId="{BD737F5F-E701-468E-BD17-07AB7D61C661}" type="presParOf" srcId="{BBEF6F24-134F-42B1-A686-97C6C8824E74}" destId="{085A6A7C-610C-4A77-8753-21C787B76038}" srcOrd="0" destOrd="0" presId="urn:microsoft.com/office/officeart/2005/8/layout/orgChart1"/>
    <dgm:cxn modelId="{AC24AA66-4B34-44EC-827D-0B63C4935196}" type="presParOf" srcId="{BBEF6F24-134F-42B1-A686-97C6C8824E74}" destId="{A9CB718D-6C87-4E5E-8F41-84AB9B0062B6}" srcOrd="1" destOrd="0" presId="urn:microsoft.com/office/officeart/2005/8/layout/orgChart1"/>
    <dgm:cxn modelId="{09E65C31-E85B-4E1C-8782-98E3BDE05CBE}" type="presParOf" srcId="{2E40476C-CCA8-4F3E-9796-4EB529755E68}" destId="{CA94522C-44A1-4AAF-98C7-F6D3E2E46A96}" srcOrd="1" destOrd="0" presId="urn:microsoft.com/office/officeart/2005/8/layout/orgChart1"/>
    <dgm:cxn modelId="{2CA4813E-1221-4948-AF0C-E266577AC122}" type="presParOf" srcId="{2E40476C-CCA8-4F3E-9796-4EB529755E68}" destId="{72414CB1-1EA8-4CD9-B9BF-22112A4A2249}" srcOrd="2" destOrd="0" presId="urn:microsoft.com/office/officeart/2005/8/layout/orgChart1"/>
    <dgm:cxn modelId="{4A571241-9522-4D0F-93E8-43EA62A7DFC5}" type="presParOf" srcId="{0925B4E8-735B-45A8-9D29-B2AC5D54A777}" destId="{E7589542-08B9-4958-9765-90273323119A}" srcOrd="2" destOrd="0" presId="urn:microsoft.com/office/officeart/2005/8/layout/orgChart1"/>
    <dgm:cxn modelId="{B00F979B-443F-4CED-BFC7-65DC6CC34737}" type="presParOf" srcId="{0925B4E8-735B-45A8-9D29-B2AC5D54A777}" destId="{9707F56F-C4F5-4461-9800-C7FD48FD3452}" srcOrd="3" destOrd="0" presId="urn:microsoft.com/office/officeart/2005/8/layout/orgChart1"/>
    <dgm:cxn modelId="{EB434229-C31B-42F0-9AB1-C190CD501498}" type="presParOf" srcId="{9707F56F-C4F5-4461-9800-C7FD48FD3452}" destId="{CB183C10-ED3D-45ED-BB12-01B85EE95363}" srcOrd="0" destOrd="0" presId="urn:microsoft.com/office/officeart/2005/8/layout/orgChart1"/>
    <dgm:cxn modelId="{78AC1910-426B-412F-9DAC-E2FA8ADD63A3}" type="presParOf" srcId="{CB183C10-ED3D-45ED-BB12-01B85EE95363}" destId="{F68F9543-5720-454B-8562-51FD2EAAB3F3}" srcOrd="0" destOrd="0" presId="urn:microsoft.com/office/officeart/2005/8/layout/orgChart1"/>
    <dgm:cxn modelId="{604B0815-1F12-4F31-AB09-0CEC0FD677F7}" type="presParOf" srcId="{CB183C10-ED3D-45ED-BB12-01B85EE95363}" destId="{2F189567-588A-41D1-B1D6-BB5DDFE00C74}" srcOrd="1" destOrd="0" presId="urn:microsoft.com/office/officeart/2005/8/layout/orgChart1"/>
    <dgm:cxn modelId="{0F54427F-2594-4CC3-9846-05FFE2EEBA12}" type="presParOf" srcId="{9707F56F-C4F5-4461-9800-C7FD48FD3452}" destId="{01DC6AF2-E016-4915-8124-FCBF3AAA1580}" srcOrd="1" destOrd="0" presId="urn:microsoft.com/office/officeart/2005/8/layout/orgChart1"/>
    <dgm:cxn modelId="{037EB053-AFD7-4101-B4F0-7EB3FD86D46B}" type="presParOf" srcId="{9707F56F-C4F5-4461-9800-C7FD48FD3452}" destId="{0033B64B-AF1F-451F-8BCF-1FA4306EB842}" srcOrd="2" destOrd="0" presId="urn:microsoft.com/office/officeart/2005/8/layout/orgChart1"/>
    <dgm:cxn modelId="{68CDC009-63A2-4604-9F4D-C69780B890C7}" type="presParOf" srcId="{3B375E9D-D29B-491F-9404-862EF0F6AC59}" destId="{FB2F2A88-94B1-4E6F-B4A8-AE27C1B6869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C3406C-DCC8-42BE-989B-4110543FADED}" type="doc">
      <dgm:prSet loTypeId="urn:microsoft.com/office/officeart/2005/8/layout/process1" loCatId="process" qsTypeId="urn:microsoft.com/office/officeart/2005/8/quickstyle/3d4" qsCatId="3D" csTypeId="urn:microsoft.com/office/officeart/2005/8/colors/accent1_2" csCatId="accent1" phldr="1"/>
      <dgm:spPr/>
    </dgm:pt>
    <dgm:pt modelId="{704F0AA0-770C-4904-A308-324504928AF7}">
      <dgm:prSet phldrT="[Text]" custT="1"/>
      <dgm:spPr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en-IN" sz="1600" dirty="0" smtClean="0">
              <a:latin typeface="Arial Narrow" panose="020B0606020202030204" pitchFamily="34" charset="0"/>
            </a:rPr>
            <a:t>Idea</a:t>
          </a:r>
          <a:endParaRPr lang="en-IN" sz="1600" dirty="0">
            <a:latin typeface="Arial Narrow" panose="020B0606020202030204" pitchFamily="34" charset="0"/>
          </a:endParaRPr>
        </a:p>
      </dgm:t>
    </dgm:pt>
    <dgm:pt modelId="{C42C9A14-B703-4C68-83A6-ACC6E3390E95}" type="parTrans" cxnId="{5C3A2385-F5A5-47DD-97E1-4E4F7D230B5D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071F5710-A234-4F54-954F-F7BE29AF4852}" type="sibTrans" cxnId="{5C3A2385-F5A5-47DD-97E1-4E4F7D230B5D}">
      <dgm:prSet/>
      <dgm:spPr>
        <a:solidFill>
          <a:schemeClr val="bg1"/>
        </a:solidFill>
      </dgm:spPr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84AF3DE9-B77C-4C4D-BF5C-DAE7F92BE442}">
      <dgm:prSet phldrT="[Text]" custT="1"/>
      <dgm:spPr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en-IN" sz="1600" dirty="0" smtClean="0">
              <a:latin typeface="Arial Narrow" panose="020B0606020202030204" pitchFamily="34" charset="0"/>
            </a:rPr>
            <a:t>Gather information </a:t>
          </a:r>
          <a:endParaRPr lang="en-IN" sz="1600" dirty="0">
            <a:latin typeface="Arial Narrow" panose="020B0606020202030204" pitchFamily="34" charset="0"/>
          </a:endParaRPr>
        </a:p>
      </dgm:t>
    </dgm:pt>
    <dgm:pt modelId="{EF2660E1-997C-47C0-9119-E808E0ECBCCB}" type="parTrans" cxnId="{04253A14-FD78-47DC-9B17-4DBC3CB7C0B2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CAD1D5A2-50B9-40A0-B0E7-4BE6516D89C4}" type="sibTrans" cxnId="{04253A14-FD78-47DC-9B17-4DBC3CB7C0B2}">
      <dgm:prSet/>
      <dgm:spPr>
        <a:solidFill>
          <a:schemeClr val="bg1"/>
        </a:solidFill>
      </dgm:spPr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D041C7F0-5431-4D96-BF47-31505CEAE15B}">
      <dgm:prSet phldrT="[Text]" custT="1"/>
      <dgm:spPr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en-IN" sz="1600" dirty="0" smtClean="0">
              <a:latin typeface="Arial Narrow" panose="020B0606020202030204" pitchFamily="34" charset="0"/>
            </a:rPr>
            <a:t>Planning</a:t>
          </a:r>
          <a:endParaRPr lang="en-IN" sz="1600" dirty="0">
            <a:latin typeface="Arial Narrow" panose="020B0606020202030204" pitchFamily="34" charset="0"/>
          </a:endParaRPr>
        </a:p>
      </dgm:t>
    </dgm:pt>
    <dgm:pt modelId="{9116D205-AF26-46B1-90B2-098E31975465}" type="parTrans" cxnId="{A05D620C-C66D-4700-857D-DB8C3F11FC8D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D5727AD3-5FEF-41AA-BDC9-A55761E2D457}" type="sibTrans" cxnId="{A05D620C-C66D-4700-857D-DB8C3F11FC8D}">
      <dgm:prSet/>
      <dgm:spPr>
        <a:solidFill>
          <a:schemeClr val="bg1"/>
        </a:solidFill>
      </dgm:spPr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8473B788-7F87-4588-9216-F4129CA3CD27}">
      <dgm:prSet phldrT="[Text]" custT="1"/>
      <dgm:spPr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en-IN" sz="1600" dirty="0" smtClean="0">
              <a:latin typeface="Arial Narrow" panose="020B0606020202030204" pitchFamily="34" charset="0"/>
            </a:rPr>
            <a:t>Design</a:t>
          </a:r>
          <a:endParaRPr lang="en-IN" sz="1600" dirty="0">
            <a:latin typeface="Arial Narrow" panose="020B0606020202030204" pitchFamily="34" charset="0"/>
          </a:endParaRPr>
        </a:p>
      </dgm:t>
    </dgm:pt>
    <dgm:pt modelId="{B0368E31-88E7-4987-819C-40D59F46B26C}" type="parTrans" cxnId="{58EBCF2D-B341-4947-94A0-FBC1002694B7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F34CE490-0769-41D3-AB0E-B3BCC54E01E8}" type="sibTrans" cxnId="{58EBCF2D-B341-4947-94A0-FBC1002694B7}">
      <dgm:prSet/>
      <dgm:spPr>
        <a:solidFill>
          <a:schemeClr val="bg1"/>
        </a:solidFill>
      </dgm:spPr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FBE4CE70-5EBB-42AF-89CC-8CAAA550073A}">
      <dgm:prSet phldrT="[Text]" custT="1"/>
      <dgm:spPr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en-IN" sz="1600" dirty="0" smtClean="0">
              <a:latin typeface="Arial Narrow" panose="020B0606020202030204" pitchFamily="34" charset="0"/>
            </a:rPr>
            <a:t>Content Writing </a:t>
          </a:r>
          <a:endParaRPr lang="en-IN" sz="1600" dirty="0">
            <a:latin typeface="Arial Narrow" panose="020B0606020202030204" pitchFamily="34" charset="0"/>
          </a:endParaRPr>
        </a:p>
      </dgm:t>
    </dgm:pt>
    <dgm:pt modelId="{87F5F106-31B9-40FD-A842-BB02B97507FB}" type="parTrans" cxnId="{8399D46E-E035-4C0E-961F-554C0F9A631D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5D5C4C91-2095-4061-BF2C-602D015E0EF2}" type="sibTrans" cxnId="{8399D46E-E035-4C0E-961F-554C0F9A631D}">
      <dgm:prSet/>
      <dgm:spPr>
        <a:solidFill>
          <a:schemeClr val="bg1"/>
        </a:solidFill>
      </dgm:spPr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5236B693-DC18-4707-B780-9DFA089E7D02}">
      <dgm:prSet phldrT="[Text]" custT="1"/>
      <dgm:spPr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en-IN" sz="1600" dirty="0" smtClean="0">
              <a:latin typeface="Arial Narrow" panose="020B0606020202030204" pitchFamily="34" charset="0"/>
            </a:rPr>
            <a:t>Development</a:t>
          </a:r>
          <a:endParaRPr lang="en-IN" sz="1600" dirty="0">
            <a:latin typeface="Arial Narrow" panose="020B0606020202030204" pitchFamily="34" charset="0"/>
          </a:endParaRPr>
        </a:p>
      </dgm:t>
    </dgm:pt>
    <dgm:pt modelId="{5D12BB9E-F57C-4203-B32F-06BF1126B2B1}" type="parTrans" cxnId="{C07A89FA-F516-48BB-96DA-531D438186F4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8475F53F-6577-4D5E-9758-906D4B02D6D2}" type="sibTrans" cxnId="{C07A89FA-F516-48BB-96DA-531D438186F4}">
      <dgm:prSet/>
      <dgm:spPr>
        <a:solidFill>
          <a:schemeClr val="bg1"/>
        </a:solidFill>
      </dgm:spPr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EE324C44-2CD3-45A2-8112-0C4BBD7355F2}">
      <dgm:prSet phldrT="[Text]" custT="1"/>
      <dgm:spPr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en-IN" sz="1600" dirty="0" smtClean="0">
              <a:latin typeface="Arial Narrow" panose="020B0606020202030204" pitchFamily="34" charset="0"/>
            </a:rPr>
            <a:t>Testing</a:t>
          </a:r>
          <a:endParaRPr lang="en-IN" sz="1600" dirty="0">
            <a:latin typeface="Arial Narrow" panose="020B0606020202030204" pitchFamily="34" charset="0"/>
          </a:endParaRPr>
        </a:p>
      </dgm:t>
    </dgm:pt>
    <dgm:pt modelId="{B7BB66D0-6AD7-4289-982F-CE19F78B9F87}" type="parTrans" cxnId="{DC3DFF60-4C30-4E50-9F83-2599D4FE059D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795F6BC5-57C3-4516-8A74-6978ACE76ECD}" type="sibTrans" cxnId="{DC3DFF60-4C30-4E50-9F83-2599D4FE059D}">
      <dgm:prSet/>
      <dgm:spPr>
        <a:solidFill>
          <a:schemeClr val="bg1"/>
        </a:solidFill>
      </dgm:spPr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DC251DD1-4D44-4916-A0A8-6385D9AB21E0}">
      <dgm:prSet phldrT="[Text]" custT="1"/>
      <dgm:spPr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en-IN" sz="1600" dirty="0" smtClean="0">
              <a:latin typeface="Arial Narrow" panose="020B0606020202030204" pitchFamily="34" charset="0"/>
            </a:rPr>
            <a:t>Publishing</a:t>
          </a:r>
          <a:endParaRPr lang="en-IN" sz="1600" dirty="0">
            <a:latin typeface="Arial Narrow" panose="020B0606020202030204" pitchFamily="34" charset="0"/>
          </a:endParaRPr>
        </a:p>
      </dgm:t>
    </dgm:pt>
    <dgm:pt modelId="{6804DB3B-B13B-4D86-BA70-881084C8C56B}" type="parTrans" cxnId="{88AA1677-BF38-4BF8-A4CD-18A189A3E471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02F9D9EC-BD6B-4352-ADB7-56A1FDDD9A68}" type="sibTrans" cxnId="{88AA1677-BF38-4BF8-A4CD-18A189A3E471}">
      <dgm:prSet/>
      <dgm:spPr>
        <a:solidFill>
          <a:schemeClr val="bg1"/>
        </a:solidFill>
      </dgm:spPr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181C368A-A2C6-45DB-9EE2-118AA35FC6FA}">
      <dgm:prSet phldrT="[Text]" custT="1"/>
      <dgm:spPr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</dgm:spPr>
      <dgm:t>
        <a:bodyPr/>
        <a:lstStyle/>
        <a:p>
          <a:r>
            <a:rPr lang="en-US" sz="1600" dirty="0" smtClean="0">
              <a:latin typeface="Arial Narrow" panose="020B0606020202030204" pitchFamily="34" charset="0"/>
            </a:rPr>
            <a:t>Marketing</a:t>
          </a:r>
          <a:endParaRPr lang="en-IN" sz="1600" dirty="0">
            <a:latin typeface="Arial Narrow" panose="020B0606020202030204" pitchFamily="34" charset="0"/>
          </a:endParaRPr>
        </a:p>
      </dgm:t>
    </dgm:pt>
    <dgm:pt modelId="{76F8038C-3DA1-40CB-B608-B4737B1BBA18}" type="parTrans" cxnId="{E378D419-A208-42A5-9019-2B45064AB302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BE1434F0-0880-4C67-9996-E9339C327AB2}" type="sibTrans" cxnId="{E378D419-A208-42A5-9019-2B45064AB302}">
      <dgm:prSet/>
      <dgm:spPr/>
      <dgm:t>
        <a:bodyPr/>
        <a:lstStyle/>
        <a:p>
          <a:endParaRPr lang="en-IN">
            <a:latin typeface="Arial Narrow" panose="020B0606020202030204" pitchFamily="34" charset="0"/>
          </a:endParaRPr>
        </a:p>
      </dgm:t>
    </dgm:pt>
    <dgm:pt modelId="{0EDFB7EE-8B50-4C23-8B30-4288FCFE4C6C}" type="pres">
      <dgm:prSet presAssocID="{B4C3406C-DCC8-42BE-989B-4110543FADED}" presName="Name0" presStyleCnt="0">
        <dgm:presLayoutVars>
          <dgm:dir/>
          <dgm:resizeHandles val="exact"/>
        </dgm:presLayoutVars>
      </dgm:prSet>
      <dgm:spPr/>
    </dgm:pt>
    <dgm:pt modelId="{35C40205-8EF4-4C27-AF55-86074BB66C98}" type="pres">
      <dgm:prSet presAssocID="{704F0AA0-770C-4904-A308-324504928AF7}" presName="node" presStyleLbl="node1" presStyleIdx="0" presStyleCnt="9" custScaleX="84656" custScaleY="761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8A055F-D76E-4536-BFEB-5C8CA6467DAA}" type="pres">
      <dgm:prSet presAssocID="{071F5710-A234-4F54-954F-F7BE29AF4852}" presName="sibTrans" presStyleLbl="sibTrans2D1" presStyleIdx="0" presStyleCnt="8"/>
      <dgm:spPr/>
    </dgm:pt>
    <dgm:pt modelId="{D964C1EE-23FD-4CF5-B5D1-84418A6032BA}" type="pres">
      <dgm:prSet presAssocID="{071F5710-A234-4F54-954F-F7BE29AF4852}" presName="connectorText" presStyleLbl="sibTrans2D1" presStyleIdx="0" presStyleCnt="8"/>
      <dgm:spPr/>
    </dgm:pt>
    <dgm:pt modelId="{045D58C2-42B5-44D4-9A87-6865540E522D}" type="pres">
      <dgm:prSet presAssocID="{84AF3DE9-B77C-4C4D-BF5C-DAE7F92BE442}" presName="node" presStyleLbl="node1" presStyleIdx="1" presStyleCnt="9" custScaleX="189553" custScaleY="761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F6C244-C095-4326-A268-E199E9E471E8}" type="pres">
      <dgm:prSet presAssocID="{CAD1D5A2-50B9-40A0-B0E7-4BE6516D89C4}" presName="sibTrans" presStyleLbl="sibTrans2D1" presStyleIdx="1" presStyleCnt="8"/>
      <dgm:spPr/>
    </dgm:pt>
    <dgm:pt modelId="{29BB7D96-9147-4AF7-B3D6-8AD005C29E5A}" type="pres">
      <dgm:prSet presAssocID="{CAD1D5A2-50B9-40A0-B0E7-4BE6516D89C4}" presName="connectorText" presStyleLbl="sibTrans2D1" presStyleIdx="1" presStyleCnt="8"/>
      <dgm:spPr/>
    </dgm:pt>
    <dgm:pt modelId="{FEA70551-4BAA-4DBC-98B1-A077E9B3E827}" type="pres">
      <dgm:prSet presAssocID="{D041C7F0-5431-4D96-BF47-31505CEAE15B}" presName="node" presStyleLbl="node1" presStyleIdx="2" presStyleCnt="9" custScaleX="149216" custScaleY="761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7BB28E-B530-4B5C-B6ED-08E038D7CB3A}" type="pres">
      <dgm:prSet presAssocID="{D5727AD3-5FEF-41AA-BDC9-A55761E2D457}" presName="sibTrans" presStyleLbl="sibTrans2D1" presStyleIdx="2" presStyleCnt="8"/>
      <dgm:spPr/>
    </dgm:pt>
    <dgm:pt modelId="{CE7D359F-05B9-4EAC-A27F-A041CEF7F48A}" type="pres">
      <dgm:prSet presAssocID="{D5727AD3-5FEF-41AA-BDC9-A55761E2D457}" presName="connectorText" presStyleLbl="sibTrans2D1" presStyleIdx="2" presStyleCnt="8"/>
      <dgm:spPr/>
    </dgm:pt>
    <dgm:pt modelId="{6AFF4B80-6686-4CFA-A0DC-08A9EE4A1033}" type="pres">
      <dgm:prSet presAssocID="{8473B788-7F87-4588-9216-F4129CA3CD27}" presName="node" presStyleLbl="node1" presStyleIdx="3" presStyleCnt="9" custScaleX="144840" custScaleY="761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A00C959-1BDA-4377-B833-8E73BABA0F68}" type="pres">
      <dgm:prSet presAssocID="{F34CE490-0769-41D3-AB0E-B3BCC54E01E8}" presName="sibTrans" presStyleLbl="sibTrans2D1" presStyleIdx="3" presStyleCnt="8"/>
      <dgm:spPr/>
    </dgm:pt>
    <dgm:pt modelId="{F59502D0-734F-41B8-8E72-3BFEFDBA7520}" type="pres">
      <dgm:prSet presAssocID="{F34CE490-0769-41D3-AB0E-B3BCC54E01E8}" presName="connectorText" presStyleLbl="sibTrans2D1" presStyleIdx="3" presStyleCnt="8"/>
      <dgm:spPr/>
    </dgm:pt>
    <dgm:pt modelId="{6A80287C-0086-4AAC-8E28-45C017016BDA}" type="pres">
      <dgm:prSet presAssocID="{FBE4CE70-5EBB-42AF-89CC-8CAAA550073A}" presName="node" presStyleLbl="node1" presStyleIdx="4" presStyleCnt="9" custScaleX="189553" custScaleY="761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B4C8FE-5775-45F9-913F-00FE5E75C4F9}" type="pres">
      <dgm:prSet presAssocID="{5D5C4C91-2095-4061-BF2C-602D015E0EF2}" presName="sibTrans" presStyleLbl="sibTrans2D1" presStyleIdx="4" presStyleCnt="8"/>
      <dgm:spPr/>
    </dgm:pt>
    <dgm:pt modelId="{A8B860F8-C155-440F-B7B3-011817D85A64}" type="pres">
      <dgm:prSet presAssocID="{5D5C4C91-2095-4061-BF2C-602D015E0EF2}" presName="connectorText" presStyleLbl="sibTrans2D1" presStyleIdx="4" presStyleCnt="8"/>
      <dgm:spPr/>
    </dgm:pt>
    <dgm:pt modelId="{488465B8-90CA-4C2A-99E6-6DAE5DD79BDD}" type="pres">
      <dgm:prSet presAssocID="{5236B693-DC18-4707-B780-9DFA089E7D02}" presName="node" presStyleLbl="node1" presStyleIdx="5" presStyleCnt="9" custScaleX="205977" custScaleY="761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E3DAFE-136D-452C-BCD7-C70285BC8C17}" type="pres">
      <dgm:prSet presAssocID="{8475F53F-6577-4D5E-9758-906D4B02D6D2}" presName="sibTrans" presStyleLbl="sibTrans2D1" presStyleIdx="5" presStyleCnt="8"/>
      <dgm:spPr/>
    </dgm:pt>
    <dgm:pt modelId="{FF9B5F1C-DC2C-4F6A-AEE1-15720B0D8AF0}" type="pres">
      <dgm:prSet presAssocID="{8475F53F-6577-4D5E-9758-906D4B02D6D2}" presName="connectorText" presStyleLbl="sibTrans2D1" presStyleIdx="5" presStyleCnt="8"/>
      <dgm:spPr/>
    </dgm:pt>
    <dgm:pt modelId="{B551BEBF-22BF-4A3B-A9F5-A89B30285B44}" type="pres">
      <dgm:prSet presAssocID="{EE324C44-2CD3-45A2-8112-0C4BBD7355F2}" presName="node" presStyleLbl="node1" presStyleIdx="6" presStyleCnt="9" custScaleX="123970" custScaleY="761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A7F343-4D86-40EB-9DA0-29260E96007A}" type="pres">
      <dgm:prSet presAssocID="{795F6BC5-57C3-4516-8A74-6978ACE76ECD}" presName="sibTrans" presStyleLbl="sibTrans2D1" presStyleIdx="6" presStyleCnt="8"/>
      <dgm:spPr/>
    </dgm:pt>
    <dgm:pt modelId="{469A5F17-79CA-4927-A700-D79EB3DA6EC1}" type="pres">
      <dgm:prSet presAssocID="{795F6BC5-57C3-4516-8A74-6978ACE76ECD}" presName="connectorText" presStyleLbl="sibTrans2D1" presStyleIdx="6" presStyleCnt="8"/>
      <dgm:spPr/>
    </dgm:pt>
    <dgm:pt modelId="{B55B4451-AC8D-4BB8-BA7C-6F01E38F96FA}" type="pres">
      <dgm:prSet presAssocID="{DC251DD1-4D44-4916-A0A8-6385D9AB21E0}" presName="node" presStyleLbl="node1" presStyleIdx="7" presStyleCnt="9" custScaleX="189553" custScaleY="761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8A946A-9670-4385-BE7D-8F01C1020749}" type="pres">
      <dgm:prSet presAssocID="{02F9D9EC-BD6B-4352-ADB7-56A1FDDD9A68}" presName="sibTrans" presStyleLbl="sibTrans2D1" presStyleIdx="7" presStyleCnt="8"/>
      <dgm:spPr/>
    </dgm:pt>
    <dgm:pt modelId="{88C0FBF1-D0D2-47DB-B516-EC12D6617C97}" type="pres">
      <dgm:prSet presAssocID="{02F9D9EC-BD6B-4352-ADB7-56A1FDDD9A68}" presName="connectorText" presStyleLbl="sibTrans2D1" presStyleIdx="7" presStyleCnt="8"/>
      <dgm:spPr/>
    </dgm:pt>
    <dgm:pt modelId="{C12DFC1B-994C-4636-B447-C054886C23DB}" type="pres">
      <dgm:prSet presAssocID="{181C368A-A2C6-45DB-9EE2-118AA35FC6FA}" presName="node" presStyleLbl="node1" presStyleIdx="8" presStyleCnt="9" custScaleX="156905" custScaleY="76158">
        <dgm:presLayoutVars>
          <dgm:bulletEnabled val="1"/>
        </dgm:presLayoutVars>
      </dgm:prSet>
      <dgm:spPr/>
    </dgm:pt>
  </dgm:ptLst>
  <dgm:cxnLst>
    <dgm:cxn modelId="{B880B9FD-13B6-46F1-BA89-F62B8E5D6D6E}" type="presOf" srcId="{071F5710-A234-4F54-954F-F7BE29AF4852}" destId="{E28A055F-D76E-4536-BFEB-5C8CA6467DAA}" srcOrd="0" destOrd="0" presId="urn:microsoft.com/office/officeart/2005/8/layout/process1"/>
    <dgm:cxn modelId="{C56C68C1-CF62-4206-A132-DB90EFA92B7F}" type="presOf" srcId="{795F6BC5-57C3-4516-8A74-6978ACE76ECD}" destId="{469A5F17-79CA-4927-A700-D79EB3DA6EC1}" srcOrd="1" destOrd="0" presId="urn:microsoft.com/office/officeart/2005/8/layout/process1"/>
    <dgm:cxn modelId="{D3875A00-ECFA-4F45-AD0C-3F0015A27B12}" type="presOf" srcId="{F34CE490-0769-41D3-AB0E-B3BCC54E01E8}" destId="{F59502D0-734F-41B8-8E72-3BFEFDBA7520}" srcOrd="1" destOrd="0" presId="urn:microsoft.com/office/officeart/2005/8/layout/process1"/>
    <dgm:cxn modelId="{F5CC8487-A900-4174-BBB8-CD2FC904395E}" type="presOf" srcId="{CAD1D5A2-50B9-40A0-B0E7-4BE6516D89C4}" destId="{6DF6C244-C095-4326-A268-E199E9E471E8}" srcOrd="0" destOrd="0" presId="urn:microsoft.com/office/officeart/2005/8/layout/process1"/>
    <dgm:cxn modelId="{BAAC2204-E3D4-4603-8032-9258AE1C4448}" type="presOf" srcId="{8475F53F-6577-4D5E-9758-906D4B02D6D2}" destId="{D1E3DAFE-136D-452C-BCD7-C70285BC8C17}" srcOrd="0" destOrd="0" presId="urn:microsoft.com/office/officeart/2005/8/layout/process1"/>
    <dgm:cxn modelId="{01E8A757-A5A3-45CE-A2E3-A2C36F01A52C}" type="presOf" srcId="{F34CE490-0769-41D3-AB0E-B3BCC54E01E8}" destId="{AA00C959-1BDA-4377-B833-8E73BABA0F68}" srcOrd="0" destOrd="0" presId="urn:microsoft.com/office/officeart/2005/8/layout/process1"/>
    <dgm:cxn modelId="{DC3DFF60-4C30-4E50-9F83-2599D4FE059D}" srcId="{B4C3406C-DCC8-42BE-989B-4110543FADED}" destId="{EE324C44-2CD3-45A2-8112-0C4BBD7355F2}" srcOrd="6" destOrd="0" parTransId="{B7BB66D0-6AD7-4289-982F-CE19F78B9F87}" sibTransId="{795F6BC5-57C3-4516-8A74-6978ACE76ECD}"/>
    <dgm:cxn modelId="{8399D46E-E035-4C0E-961F-554C0F9A631D}" srcId="{B4C3406C-DCC8-42BE-989B-4110543FADED}" destId="{FBE4CE70-5EBB-42AF-89CC-8CAAA550073A}" srcOrd="4" destOrd="0" parTransId="{87F5F106-31B9-40FD-A842-BB02B97507FB}" sibTransId="{5D5C4C91-2095-4061-BF2C-602D015E0EF2}"/>
    <dgm:cxn modelId="{A05D620C-C66D-4700-857D-DB8C3F11FC8D}" srcId="{B4C3406C-DCC8-42BE-989B-4110543FADED}" destId="{D041C7F0-5431-4D96-BF47-31505CEAE15B}" srcOrd="2" destOrd="0" parTransId="{9116D205-AF26-46B1-90B2-098E31975465}" sibTransId="{D5727AD3-5FEF-41AA-BDC9-A55761E2D457}"/>
    <dgm:cxn modelId="{2E656E29-55B8-43EE-9E52-1492861383D7}" type="presOf" srcId="{5D5C4C91-2095-4061-BF2C-602D015E0EF2}" destId="{D5B4C8FE-5775-45F9-913F-00FE5E75C4F9}" srcOrd="0" destOrd="0" presId="urn:microsoft.com/office/officeart/2005/8/layout/process1"/>
    <dgm:cxn modelId="{E378D419-A208-42A5-9019-2B45064AB302}" srcId="{B4C3406C-DCC8-42BE-989B-4110543FADED}" destId="{181C368A-A2C6-45DB-9EE2-118AA35FC6FA}" srcOrd="8" destOrd="0" parTransId="{76F8038C-3DA1-40CB-B608-B4737B1BBA18}" sibTransId="{BE1434F0-0880-4C67-9996-E9339C327AB2}"/>
    <dgm:cxn modelId="{6373FEBC-0FCB-48CE-96FE-ADF9728A5FF3}" type="presOf" srcId="{02F9D9EC-BD6B-4352-ADB7-56A1FDDD9A68}" destId="{768A946A-9670-4385-BE7D-8F01C1020749}" srcOrd="0" destOrd="0" presId="urn:microsoft.com/office/officeart/2005/8/layout/process1"/>
    <dgm:cxn modelId="{B550D49E-61DA-4D22-94F1-A53F5C25D9A6}" type="presOf" srcId="{D5727AD3-5FEF-41AA-BDC9-A55761E2D457}" destId="{3D7BB28E-B530-4B5C-B6ED-08E038D7CB3A}" srcOrd="0" destOrd="0" presId="urn:microsoft.com/office/officeart/2005/8/layout/process1"/>
    <dgm:cxn modelId="{89593EFC-A125-44B1-A05E-D09F654FE96C}" type="presOf" srcId="{EE324C44-2CD3-45A2-8112-0C4BBD7355F2}" destId="{B551BEBF-22BF-4A3B-A9F5-A89B30285B44}" srcOrd="0" destOrd="0" presId="urn:microsoft.com/office/officeart/2005/8/layout/process1"/>
    <dgm:cxn modelId="{88AA1677-BF38-4BF8-A4CD-18A189A3E471}" srcId="{B4C3406C-DCC8-42BE-989B-4110543FADED}" destId="{DC251DD1-4D44-4916-A0A8-6385D9AB21E0}" srcOrd="7" destOrd="0" parTransId="{6804DB3B-B13B-4D86-BA70-881084C8C56B}" sibTransId="{02F9D9EC-BD6B-4352-ADB7-56A1FDDD9A68}"/>
    <dgm:cxn modelId="{25B7CAB5-2AE4-4848-9CC8-0D757D257408}" type="presOf" srcId="{181C368A-A2C6-45DB-9EE2-118AA35FC6FA}" destId="{C12DFC1B-994C-4636-B447-C054886C23DB}" srcOrd="0" destOrd="0" presId="urn:microsoft.com/office/officeart/2005/8/layout/process1"/>
    <dgm:cxn modelId="{04253A14-FD78-47DC-9B17-4DBC3CB7C0B2}" srcId="{B4C3406C-DCC8-42BE-989B-4110543FADED}" destId="{84AF3DE9-B77C-4C4D-BF5C-DAE7F92BE442}" srcOrd="1" destOrd="0" parTransId="{EF2660E1-997C-47C0-9119-E808E0ECBCCB}" sibTransId="{CAD1D5A2-50B9-40A0-B0E7-4BE6516D89C4}"/>
    <dgm:cxn modelId="{6E532A85-5390-472C-988B-C5BD74498BCB}" type="presOf" srcId="{84AF3DE9-B77C-4C4D-BF5C-DAE7F92BE442}" destId="{045D58C2-42B5-44D4-9A87-6865540E522D}" srcOrd="0" destOrd="0" presId="urn:microsoft.com/office/officeart/2005/8/layout/process1"/>
    <dgm:cxn modelId="{C07A89FA-F516-48BB-96DA-531D438186F4}" srcId="{B4C3406C-DCC8-42BE-989B-4110543FADED}" destId="{5236B693-DC18-4707-B780-9DFA089E7D02}" srcOrd="5" destOrd="0" parTransId="{5D12BB9E-F57C-4203-B32F-06BF1126B2B1}" sibTransId="{8475F53F-6577-4D5E-9758-906D4B02D6D2}"/>
    <dgm:cxn modelId="{4B98F748-1BF6-449E-AA81-B7E5A268B62D}" type="presOf" srcId="{8473B788-7F87-4588-9216-F4129CA3CD27}" destId="{6AFF4B80-6686-4CFA-A0DC-08A9EE4A1033}" srcOrd="0" destOrd="0" presId="urn:microsoft.com/office/officeart/2005/8/layout/process1"/>
    <dgm:cxn modelId="{33BA985A-9E03-4E8E-A0CE-274DBF7A6279}" type="presOf" srcId="{795F6BC5-57C3-4516-8A74-6978ACE76ECD}" destId="{50A7F343-4D86-40EB-9DA0-29260E96007A}" srcOrd="0" destOrd="0" presId="urn:microsoft.com/office/officeart/2005/8/layout/process1"/>
    <dgm:cxn modelId="{58EBCF2D-B341-4947-94A0-FBC1002694B7}" srcId="{B4C3406C-DCC8-42BE-989B-4110543FADED}" destId="{8473B788-7F87-4588-9216-F4129CA3CD27}" srcOrd="3" destOrd="0" parTransId="{B0368E31-88E7-4987-819C-40D59F46B26C}" sibTransId="{F34CE490-0769-41D3-AB0E-B3BCC54E01E8}"/>
    <dgm:cxn modelId="{5920D05A-DDC7-44FF-B16F-7F9AD475E517}" type="presOf" srcId="{8475F53F-6577-4D5E-9758-906D4B02D6D2}" destId="{FF9B5F1C-DC2C-4F6A-AEE1-15720B0D8AF0}" srcOrd="1" destOrd="0" presId="urn:microsoft.com/office/officeart/2005/8/layout/process1"/>
    <dgm:cxn modelId="{977473D3-0A60-401E-9F16-47EBE2B0E13A}" type="presOf" srcId="{DC251DD1-4D44-4916-A0A8-6385D9AB21E0}" destId="{B55B4451-AC8D-4BB8-BA7C-6F01E38F96FA}" srcOrd="0" destOrd="0" presId="urn:microsoft.com/office/officeart/2005/8/layout/process1"/>
    <dgm:cxn modelId="{DACE8814-96CE-49ED-8A79-D32B706B2767}" type="presOf" srcId="{704F0AA0-770C-4904-A308-324504928AF7}" destId="{35C40205-8EF4-4C27-AF55-86074BB66C98}" srcOrd="0" destOrd="0" presId="urn:microsoft.com/office/officeart/2005/8/layout/process1"/>
    <dgm:cxn modelId="{B2115297-6AF7-4E67-8641-9FD47A4FCE8D}" type="presOf" srcId="{5236B693-DC18-4707-B780-9DFA089E7D02}" destId="{488465B8-90CA-4C2A-99E6-6DAE5DD79BDD}" srcOrd="0" destOrd="0" presId="urn:microsoft.com/office/officeart/2005/8/layout/process1"/>
    <dgm:cxn modelId="{5C3A2385-F5A5-47DD-97E1-4E4F7D230B5D}" srcId="{B4C3406C-DCC8-42BE-989B-4110543FADED}" destId="{704F0AA0-770C-4904-A308-324504928AF7}" srcOrd="0" destOrd="0" parTransId="{C42C9A14-B703-4C68-83A6-ACC6E3390E95}" sibTransId="{071F5710-A234-4F54-954F-F7BE29AF4852}"/>
    <dgm:cxn modelId="{0DC7E7B1-3FDF-47F4-B0A8-D144B8A57DD7}" type="presOf" srcId="{B4C3406C-DCC8-42BE-989B-4110543FADED}" destId="{0EDFB7EE-8B50-4C23-8B30-4288FCFE4C6C}" srcOrd="0" destOrd="0" presId="urn:microsoft.com/office/officeart/2005/8/layout/process1"/>
    <dgm:cxn modelId="{33480988-0BE4-4418-AD32-FFE99FF3A75A}" type="presOf" srcId="{D5727AD3-5FEF-41AA-BDC9-A55761E2D457}" destId="{CE7D359F-05B9-4EAC-A27F-A041CEF7F48A}" srcOrd="1" destOrd="0" presId="urn:microsoft.com/office/officeart/2005/8/layout/process1"/>
    <dgm:cxn modelId="{F5BD743A-7059-40F8-9E16-BDFA3228CDF5}" type="presOf" srcId="{FBE4CE70-5EBB-42AF-89CC-8CAAA550073A}" destId="{6A80287C-0086-4AAC-8E28-45C017016BDA}" srcOrd="0" destOrd="0" presId="urn:microsoft.com/office/officeart/2005/8/layout/process1"/>
    <dgm:cxn modelId="{D416496C-EB80-43D3-AC08-8633BC1898A6}" type="presOf" srcId="{CAD1D5A2-50B9-40A0-B0E7-4BE6516D89C4}" destId="{29BB7D96-9147-4AF7-B3D6-8AD005C29E5A}" srcOrd="1" destOrd="0" presId="urn:microsoft.com/office/officeart/2005/8/layout/process1"/>
    <dgm:cxn modelId="{C20C7115-F1C4-419D-A0E9-CAB6776EB047}" type="presOf" srcId="{02F9D9EC-BD6B-4352-ADB7-56A1FDDD9A68}" destId="{88C0FBF1-D0D2-47DB-B516-EC12D6617C97}" srcOrd="1" destOrd="0" presId="urn:microsoft.com/office/officeart/2005/8/layout/process1"/>
    <dgm:cxn modelId="{F484EED9-741C-4AE5-976C-9C179294BF9E}" type="presOf" srcId="{5D5C4C91-2095-4061-BF2C-602D015E0EF2}" destId="{A8B860F8-C155-440F-B7B3-011817D85A64}" srcOrd="1" destOrd="0" presId="urn:microsoft.com/office/officeart/2005/8/layout/process1"/>
    <dgm:cxn modelId="{DC2C59C2-BBFE-4F5F-946B-18CD1AA233D0}" type="presOf" srcId="{071F5710-A234-4F54-954F-F7BE29AF4852}" destId="{D964C1EE-23FD-4CF5-B5D1-84418A6032BA}" srcOrd="1" destOrd="0" presId="urn:microsoft.com/office/officeart/2005/8/layout/process1"/>
    <dgm:cxn modelId="{8168BDF6-7223-4ECB-96AD-D81F9027F535}" type="presOf" srcId="{D041C7F0-5431-4D96-BF47-31505CEAE15B}" destId="{FEA70551-4BAA-4DBC-98B1-A077E9B3E827}" srcOrd="0" destOrd="0" presId="urn:microsoft.com/office/officeart/2005/8/layout/process1"/>
    <dgm:cxn modelId="{DA0AD2F0-1ADA-4636-930A-5C7D9672EFB6}" type="presParOf" srcId="{0EDFB7EE-8B50-4C23-8B30-4288FCFE4C6C}" destId="{35C40205-8EF4-4C27-AF55-86074BB66C98}" srcOrd="0" destOrd="0" presId="urn:microsoft.com/office/officeart/2005/8/layout/process1"/>
    <dgm:cxn modelId="{027DF83D-21EE-4E47-9DF0-B1182341B810}" type="presParOf" srcId="{0EDFB7EE-8B50-4C23-8B30-4288FCFE4C6C}" destId="{E28A055F-D76E-4536-BFEB-5C8CA6467DAA}" srcOrd="1" destOrd="0" presId="urn:microsoft.com/office/officeart/2005/8/layout/process1"/>
    <dgm:cxn modelId="{BAD01FC6-32FD-4F06-8892-57D1110A21F4}" type="presParOf" srcId="{E28A055F-D76E-4536-BFEB-5C8CA6467DAA}" destId="{D964C1EE-23FD-4CF5-B5D1-84418A6032BA}" srcOrd="0" destOrd="0" presId="urn:microsoft.com/office/officeart/2005/8/layout/process1"/>
    <dgm:cxn modelId="{14557D57-528E-42F9-8319-0E9AA632212C}" type="presParOf" srcId="{0EDFB7EE-8B50-4C23-8B30-4288FCFE4C6C}" destId="{045D58C2-42B5-44D4-9A87-6865540E522D}" srcOrd="2" destOrd="0" presId="urn:microsoft.com/office/officeart/2005/8/layout/process1"/>
    <dgm:cxn modelId="{07D2A2D0-E935-47D3-A421-FA959689FFCE}" type="presParOf" srcId="{0EDFB7EE-8B50-4C23-8B30-4288FCFE4C6C}" destId="{6DF6C244-C095-4326-A268-E199E9E471E8}" srcOrd="3" destOrd="0" presId="urn:microsoft.com/office/officeart/2005/8/layout/process1"/>
    <dgm:cxn modelId="{FCB9A39A-BF3D-4450-80A2-DF5785F770C5}" type="presParOf" srcId="{6DF6C244-C095-4326-A268-E199E9E471E8}" destId="{29BB7D96-9147-4AF7-B3D6-8AD005C29E5A}" srcOrd="0" destOrd="0" presId="urn:microsoft.com/office/officeart/2005/8/layout/process1"/>
    <dgm:cxn modelId="{6BF0ED95-9CD1-4306-A55B-1E6A29891E96}" type="presParOf" srcId="{0EDFB7EE-8B50-4C23-8B30-4288FCFE4C6C}" destId="{FEA70551-4BAA-4DBC-98B1-A077E9B3E827}" srcOrd="4" destOrd="0" presId="urn:microsoft.com/office/officeart/2005/8/layout/process1"/>
    <dgm:cxn modelId="{E33710C6-0CB9-44F9-ABC0-DC5C7B5AB09B}" type="presParOf" srcId="{0EDFB7EE-8B50-4C23-8B30-4288FCFE4C6C}" destId="{3D7BB28E-B530-4B5C-B6ED-08E038D7CB3A}" srcOrd="5" destOrd="0" presId="urn:microsoft.com/office/officeart/2005/8/layout/process1"/>
    <dgm:cxn modelId="{BAD01FE5-D623-4997-A908-DCBF5BA7961B}" type="presParOf" srcId="{3D7BB28E-B530-4B5C-B6ED-08E038D7CB3A}" destId="{CE7D359F-05B9-4EAC-A27F-A041CEF7F48A}" srcOrd="0" destOrd="0" presId="urn:microsoft.com/office/officeart/2005/8/layout/process1"/>
    <dgm:cxn modelId="{F8254F0A-1D3C-401C-92E0-09E5F9CC7DEE}" type="presParOf" srcId="{0EDFB7EE-8B50-4C23-8B30-4288FCFE4C6C}" destId="{6AFF4B80-6686-4CFA-A0DC-08A9EE4A1033}" srcOrd="6" destOrd="0" presId="urn:microsoft.com/office/officeart/2005/8/layout/process1"/>
    <dgm:cxn modelId="{47C74923-AAAE-44CF-B53F-29500E70D385}" type="presParOf" srcId="{0EDFB7EE-8B50-4C23-8B30-4288FCFE4C6C}" destId="{AA00C959-1BDA-4377-B833-8E73BABA0F68}" srcOrd="7" destOrd="0" presId="urn:microsoft.com/office/officeart/2005/8/layout/process1"/>
    <dgm:cxn modelId="{493BF1D7-D665-4565-B008-F9306B7BE31A}" type="presParOf" srcId="{AA00C959-1BDA-4377-B833-8E73BABA0F68}" destId="{F59502D0-734F-41B8-8E72-3BFEFDBA7520}" srcOrd="0" destOrd="0" presId="urn:microsoft.com/office/officeart/2005/8/layout/process1"/>
    <dgm:cxn modelId="{DC08D0F3-7521-41DF-AA42-783C386917EB}" type="presParOf" srcId="{0EDFB7EE-8B50-4C23-8B30-4288FCFE4C6C}" destId="{6A80287C-0086-4AAC-8E28-45C017016BDA}" srcOrd="8" destOrd="0" presId="urn:microsoft.com/office/officeart/2005/8/layout/process1"/>
    <dgm:cxn modelId="{56CB4005-5623-4921-B38F-072C0FF6FFEA}" type="presParOf" srcId="{0EDFB7EE-8B50-4C23-8B30-4288FCFE4C6C}" destId="{D5B4C8FE-5775-45F9-913F-00FE5E75C4F9}" srcOrd="9" destOrd="0" presId="urn:microsoft.com/office/officeart/2005/8/layout/process1"/>
    <dgm:cxn modelId="{1BE54082-C36C-4B57-B441-350BC70B7F6C}" type="presParOf" srcId="{D5B4C8FE-5775-45F9-913F-00FE5E75C4F9}" destId="{A8B860F8-C155-440F-B7B3-011817D85A64}" srcOrd="0" destOrd="0" presId="urn:microsoft.com/office/officeart/2005/8/layout/process1"/>
    <dgm:cxn modelId="{74994E5B-DAF7-4C2F-83B2-37E7865F34A7}" type="presParOf" srcId="{0EDFB7EE-8B50-4C23-8B30-4288FCFE4C6C}" destId="{488465B8-90CA-4C2A-99E6-6DAE5DD79BDD}" srcOrd="10" destOrd="0" presId="urn:microsoft.com/office/officeart/2005/8/layout/process1"/>
    <dgm:cxn modelId="{26850506-7A5F-4CAE-B99A-22A7B46F1E70}" type="presParOf" srcId="{0EDFB7EE-8B50-4C23-8B30-4288FCFE4C6C}" destId="{D1E3DAFE-136D-452C-BCD7-C70285BC8C17}" srcOrd="11" destOrd="0" presId="urn:microsoft.com/office/officeart/2005/8/layout/process1"/>
    <dgm:cxn modelId="{C61196FC-35EF-4F34-8CFA-B830BADD15CD}" type="presParOf" srcId="{D1E3DAFE-136D-452C-BCD7-C70285BC8C17}" destId="{FF9B5F1C-DC2C-4F6A-AEE1-15720B0D8AF0}" srcOrd="0" destOrd="0" presId="urn:microsoft.com/office/officeart/2005/8/layout/process1"/>
    <dgm:cxn modelId="{D1F00F9E-43BD-410C-8F08-4EE8D84A28A5}" type="presParOf" srcId="{0EDFB7EE-8B50-4C23-8B30-4288FCFE4C6C}" destId="{B551BEBF-22BF-4A3B-A9F5-A89B30285B44}" srcOrd="12" destOrd="0" presId="urn:microsoft.com/office/officeart/2005/8/layout/process1"/>
    <dgm:cxn modelId="{00AED687-2EA0-4E0F-8EE2-BF90F4E77B38}" type="presParOf" srcId="{0EDFB7EE-8B50-4C23-8B30-4288FCFE4C6C}" destId="{50A7F343-4D86-40EB-9DA0-29260E96007A}" srcOrd="13" destOrd="0" presId="urn:microsoft.com/office/officeart/2005/8/layout/process1"/>
    <dgm:cxn modelId="{61FB6972-403B-44B5-AC8B-129042820337}" type="presParOf" srcId="{50A7F343-4D86-40EB-9DA0-29260E96007A}" destId="{469A5F17-79CA-4927-A700-D79EB3DA6EC1}" srcOrd="0" destOrd="0" presId="urn:microsoft.com/office/officeart/2005/8/layout/process1"/>
    <dgm:cxn modelId="{19878D03-0672-43C5-9242-D04BEA463CEF}" type="presParOf" srcId="{0EDFB7EE-8B50-4C23-8B30-4288FCFE4C6C}" destId="{B55B4451-AC8D-4BB8-BA7C-6F01E38F96FA}" srcOrd="14" destOrd="0" presId="urn:microsoft.com/office/officeart/2005/8/layout/process1"/>
    <dgm:cxn modelId="{0E15B01B-7CFB-40B2-84BE-590063CAD123}" type="presParOf" srcId="{0EDFB7EE-8B50-4C23-8B30-4288FCFE4C6C}" destId="{768A946A-9670-4385-BE7D-8F01C1020749}" srcOrd="15" destOrd="0" presId="urn:microsoft.com/office/officeart/2005/8/layout/process1"/>
    <dgm:cxn modelId="{FB15B9E6-EBE6-4F1A-AED4-FD89C860F34D}" type="presParOf" srcId="{768A946A-9670-4385-BE7D-8F01C1020749}" destId="{88C0FBF1-D0D2-47DB-B516-EC12D6617C97}" srcOrd="0" destOrd="0" presId="urn:microsoft.com/office/officeart/2005/8/layout/process1"/>
    <dgm:cxn modelId="{332EA552-4295-4A71-8DD6-50B89B5541C3}" type="presParOf" srcId="{0EDFB7EE-8B50-4C23-8B30-4288FCFE4C6C}" destId="{C12DFC1B-994C-4636-B447-C054886C23DB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89542-08B9-4958-9765-90273323119A}">
      <dsp:nvSpPr>
        <dsp:cNvPr id="0" name=""/>
        <dsp:cNvSpPr/>
      </dsp:nvSpPr>
      <dsp:spPr>
        <a:xfrm>
          <a:off x="4800991" y="1339048"/>
          <a:ext cx="1885431" cy="56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12"/>
              </a:lnTo>
              <a:lnTo>
                <a:pt x="1885431" y="280912"/>
              </a:lnTo>
              <a:lnTo>
                <a:pt x="1885431" y="561825"/>
              </a:lnTo>
            </a:path>
          </a:pathLst>
        </a:custGeom>
        <a:noFill/>
        <a:ln w="12700" cap="flat" cmpd="sng" algn="ctr">
          <a:solidFill>
            <a:srgbClr val="F5F5F5"/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547D-620D-4144-954F-E1EFB2442EEB}">
      <dsp:nvSpPr>
        <dsp:cNvPr id="0" name=""/>
        <dsp:cNvSpPr/>
      </dsp:nvSpPr>
      <dsp:spPr>
        <a:xfrm>
          <a:off x="2915560" y="1339048"/>
          <a:ext cx="1885431" cy="561825"/>
        </a:xfrm>
        <a:custGeom>
          <a:avLst/>
          <a:gdLst/>
          <a:ahLst/>
          <a:cxnLst/>
          <a:rect l="0" t="0" r="0" b="0"/>
          <a:pathLst>
            <a:path>
              <a:moveTo>
                <a:pt x="1885431" y="0"/>
              </a:moveTo>
              <a:lnTo>
                <a:pt x="1885431" y="280912"/>
              </a:lnTo>
              <a:lnTo>
                <a:pt x="0" y="280912"/>
              </a:lnTo>
              <a:lnTo>
                <a:pt x="0" y="561825"/>
              </a:lnTo>
            </a:path>
          </a:pathLst>
        </a:custGeom>
        <a:noFill/>
        <a:ln w="12700" cap="flat" cmpd="sng" algn="ctr">
          <a:solidFill>
            <a:srgbClr val="F9F9F9"/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BA10D-BAD7-4C27-9071-34A422E4437F}">
      <dsp:nvSpPr>
        <dsp:cNvPr id="0" name=""/>
        <dsp:cNvSpPr/>
      </dsp:nvSpPr>
      <dsp:spPr>
        <a:xfrm>
          <a:off x="2208623" y="1370"/>
          <a:ext cx="5184735" cy="1337678"/>
        </a:xfrm>
        <a:prstGeom prst="rect">
          <a:avLst/>
        </a:prstGeom>
        <a:gradFill flip="none" rotWithShape="0">
          <a:gsLst>
            <a:gs pos="0">
              <a:srgbClr val="008080">
                <a:shade val="30000"/>
                <a:satMod val="115000"/>
              </a:srgbClr>
            </a:gs>
            <a:gs pos="50000">
              <a:srgbClr val="008080">
                <a:shade val="67500"/>
                <a:satMod val="115000"/>
              </a:srgbClr>
            </a:gs>
            <a:gs pos="100000">
              <a:srgbClr val="00808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latin typeface="Bernard MT Condensed" panose="02050806060905020404" pitchFamily="18" charset="0"/>
            </a:rPr>
            <a:t>Web Development</a:t>
          </a:r>
          <a:endParaRPr lang="en-IN" sz="5400" kern="1200" dirty="0">
            <a:latin typeface="Bernard MT Condensed" panose="02050806060905020404" pitchFamily="18" charset="0"/>
          </a:endParaRPr>
        </a:p>
      </dsp:txBody>
      <dsp:txXfrm>
        <a:off x="2208623" y="1370"/>
        <a:ext cx="5184735" cy="1337678"/>
      </dsp:txXfrm>
    </dsp:sp>
    <dsp:sp modelId="{085A6A7C-610C-4A77-8753-21C787B76038}">
      <dsp:nvSpPr>
        <dsp:cNvPr id="0" name=""/>
        <dsp:cNvSpPr/>
      </dsp:nvSpPr>
      <dsp:spPr>
        <a:xfrm>
          <a:off x="1311041" y="1900873"/>
          <a:ext cx="3209037" cy="953497"/>
        </a:xfrm>
        <a:prstGeom prst="rect">
          <a:avLst/>
        </a:prstGeom>
        <a:gradFill flip="none" rotWithShape="0">
          <a:gsLst>
            <a:gs pos="0">
              <a:srgbClr val="33CCCC">
                <a:shade val="30000"/>
                <a:satMod val="115000"/>
              </a:srgbClr>
            </a:gs>
            <a:gs pos="50000">
              <a:srgbClr val="33CCCC">
                <a:shade val="67500"/>
                <a:satMod val="115000"/>
              </a:srgbClr>
            </a:gs>
            <a:gs pos="100000">
              <a:srgbClr val="33CCCC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Arial Narrow" panose="020B0606020202030204" pitchFamily="34" charset="0"/>
              <a:cs typeface="Arial" panose="020B0604020202020204" pitchFamily="34" charset="0"/>
            </a:rPr>
            <a:t>Client Side</a:t>
          </a:r>
          <a:endParaRPr lang="en-IN" sz="4400" kern="1200" dirty="0">
            <a:latin typeface="Arial Narrow" panose="020B0606020202030204" pitchFamily="34" charset="0"/>
            <a:cs typeface="Arial" panose="020B0604020202020204" pitchFamily="34" charset="0"/>
          </a:endParaRPr>
        </a:p>
      </dsp:txBody>
      <dsp:txXfrm>
        <a:off x="1311041" y="1900873"/>
        <a:ext cx="3209037" cy="953497"/>
      </dsp:txXfrm>
    </dsp:sp>
    <dsp:sp modelId="{F68F9543-5720-454B-8562-51FD2EAAB3F3}">
      <dsp:nvSpPr>
        <dsp:cNvPr id="0" name=""/>
        <dsp:cNvSpPr/>
      </dsp:nvSpPr>
      <dsp:spPr>
        <a:xfrm>
          <a:off x="5081904" y="1900873"/>
          <a:ext cx="3209037" cy="953497"/>
        </a:xfrm>
        <a:prstGeom prst="rect">
          <a:avLst/>
        </a:prstGeom>
        <a:gradFill flip="none" rotWithShape="0">
          <a:gsLst>
            <a:gs pos="0">
              <a:srgbClr val="33CCCC">
                <a:shade val="30000"/>
                <a:satMod val="115000"/>
              </a:srgbClr>
            </a:gs>
            <a:gs pos="50000">
              <a:srgbClr val="33CCCC">
                <a:shade val="67500"/>
                <a:satMod val="115000"/>
              </a:srgbClr>
            </a:gs>
            <a:gs pos="100000">
              <a:srgbClr val="33CCCC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Arial Narrow" panose="020B0606020202030204" pitchFamily="34" charset="0"/>
              <a:cs typeface="Arial" panose="020B0604020202020204" pitchFamily="34" charset="0"/>
            </a:rPr>
            <a:t>Server Side</a:t>
          </a:r>
          <a:endParaRPr lang="en-IN" sz="4400" kern="1200" dirty="0">
            <a:latin typeface="Arial Narrow" panose="020B0606020202030204" pitchFamily="34" charset="0"/>
            <a:cs typeface="Arial" panose="020B0604020202020204" pitchFamily="34" charset="0"/>
          </a:endParaRPr>
        </a:p>
      </dsp:txBody>
      <dsp:txXfrm>
        <a:off x="5081904" y="1900873"/>
        <a:ext cx="3209037" cy="953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40205-8EF4-4C27-AF55-86074BB66C98}">
      <dsp:nvSpPr>
        <dsp:cNvPr id="0" name=""/>
        <dsp:cNvSpPr/>
      </dsp:nvSpPr>
      <dsp:spPr>
        <a:xfrm>
          <a:off x="11930" y="752327"/>
          <a:ext cx="569111" cy="46260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 Narrow" panose="020B0606020202030204" pitchFamily="34" charset="0"/>
            </a:rPr>
            <a:t>Idea</a:t>
          </a:r>
          <a:endParaRPr lang="en-IN" sz="1600" kern="1200" dirty="0">
            <a:latin typeface="Arial Narrow" panose="020B0606020202030204" pitchFamily="34" charset="0"/>
          </a:endParaRPr>
        </a:p>
      </dsp:txBody>
      <dsp:txXfrm>
        <a:off x="25479" y="765876"/>
        <a:ext cx="542013" cy="435509"/>
      </dsp:txXfrm>
    </dsp:sp>
    <dsp:sp modelId="{E28A055F-D76E-4536-BFEB-5C8CA6467DAA}">
      <dsp:nvSpPr>
        <dsp:cNvPr id="0" name=""/>
        <dsp:cNvSpPr/>
      </dsp:nvSpPr>
      <dsp:spPr>
        <a:xfrm>
          <a:off x="648268" y="900270"/>
          <a:ext cx="142519" cy="16672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>
            <a:latin typeface="Arial Narrow" panose="020B0606020202030204" pitchFamily="34" charset="0"/>
          </a:endParaRPr>
        </a:p>
      </dsp:txBody>
      <dsp:txXfrm>
        <a:off x="648268" y="933614"/>
        <a:ext cx="99763" cy="100033"/>
      </dsp:txXfrm>
    </dsp:sp>
    <dsp:sp modelId="{045D58C2-42B5-44D4-9A87-6865540E522D}">
      <dsp:nvSpPr>
        <dsp:cNvPr id="0" name=""/>
        <dsp:cNvSpPr/>
      </dsp:nvSpPr>
      <dsp:spPr>
        <a:xfrm>
          <a:off x="849947" y="750816"/>
          <a:ext cx="1274295" cy="4656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 Narrow" panose="020B0606020202030204" pitchFamily="34" charset="0"/>
            </a:rPr>
            <a:t>Gather information </a:t>
          </a:r>
          <a:endParaRPr lang="en-IN" sz="1600" kern="1200" dirty="0">
            <a:latin typeface="Arial Narrow" panose="020B0606020202030204" pitchFamily="34" charset="0"/>
          </a:endParaRPr>
        </a:p>
      </dsp:txBody>
      <dsp:txXfrm>
        <a:off x="863585" y="764454"/>
        <a:ext cx="1247019" cy="438353"/>
      </dsp:txXfrm>
    </dsp:sp>
    <dsp:sp modelId="{6DF6C244-C095-4326-A268-E199E9E471E8}">
      <dsp:nvSpPr>
        <dsp:cNvPr id="0" name=""/>
        <dsp:cNvSpPr/>
      </dsp:nvSpPr>
      <dsp:spPr>
        <a:xfrm>
          <a:off x="2191469" y="900270"/>
          <a:ext cx="142519" cy="16672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>
            <a:latin typeface="Arial Narrow" panose="020B0606020202030204" pitchFamily="34" charset="0"/>
          </a:endParaRPr>
        </a:p>
      </dsp:txBody>
      <dsp:txXfrm>
        <a:off x="2191469" y="933614"/>
        <a:ext cx="99763" cy="100033"/>
      </dsp:txXfrm>
    </dsp:sp>
    <dsp:sp modelId="{FEA70551-4BAA-4DBC-98B1-A077E9B3E827}">
      <dsp:nvSpPr>
        <dsp:cNvPr id="0" name=""/>
        <dsp:cNvSpPr/>
      </dsp:nvSpPr>
      <dsp:spPr>
        <a:xfrm>
          <a:off x="2393148" y="750816"/>
          <a:ext cx="1003124" cy="4656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 Narrow" panose="020B0606020202030204" pitchFamily="34" charset="0"/>
            </a:rPr>
            <a:t>Planning</a:t>
          </a:r>
          <a:endParaRPr lang="en-IN" sz="1600" kern="1200" dirty="0">
            <a:latin typeface="Arial Narrow" panose="020B0606020202030204" pitchFamily="34" charset="0"/>
          </a:endParaRPr>
        </a:p>
      </dsp:txBody>
      <dsp:txXfrm>
        <a:off x="2406786" y="764454"/>
        <a:ext cx="975848" cy="438353"/>
      </dsp:txXfrm>
    </dsp:sp>
    <dsp:sp modelId="{3D7BB28E-B530-4B5C-B6ED-08E038D7CB3A}">
      <dsp:nvSpPr>
        <dsp:cNvPr id="0" name=""/>
        <dsp:cNvSpPr/>
      </dsp:nvSpPr>
      <dsp:spPr>
        <a:xfrm>
          <a:off x="3463499" y="900270"/>
          <a:ext cx="142519" cy="16672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>
            <a:latin typeface="Arial Narrow" panose="020B0606020202030204" pitchFamily="34" charset="0"/>
          </a:endParaRPr>
        </a:p>
      </dsp:txBody>
      <dsp:txXfrm>
        <a:off x="3463499" y="933614"/>
        <a:ext cx="99763" cy="100033"/>
      </dsp:txXfrm>
    </dsp:sp>
    <dsp:sp modelId="{6AFF4B80-6686-4CFA-A0DC-08A9EE4A1033}">
      <dsp:nvSpPr>
        <dsp:cNvPr id="0" name=""/>
        <dsp:cNvSpPr/>
      </dsp:nvSpPr>
      <dsp:spPr>
        <a:xfrm>
          <a:off x="3665178" y="750816"/>
          <a:ext cx="973706" cy="4656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 Narrow" panose="020B0606020202030204" pitchFamily="34" charset="0"/>
            </a:rPr>
            <a:t>Design</a:t>
          </a:r>
          <a:endParaRPr lang="en-IN" sz="1600" kern="1200" dirty="0">
            <a:latin typeface="Arial Narrow" panose="020B0606020202030204" pitchFamily="34" charset="0"/>
          </a:endParaRPr>
        </a:p>
      </dsp:txBody>
      <dsp:txXfrm>
        <a:off x="3678816" y="764454"/>
        <a:ext cx="946430" cy="438353"/>
      </dsp:txXfrm>
    </dsp:sp>
    <dsp:sp modelId="{AA00C959-1BDA-4377-B833-8E73BABA0F68}">
      <dsp:nvSpPr>
        <dsp:cNvPr id="0" name=""/>
        <dsp:cNvSpPr/>
      </dsp:nvSpPr>
      <dsp:spPr>
        <a:xfrm>
          <a:off x="4706111" y="900270"/>
          <a:ext cx="142519" cy="16672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>
            <a:latin typeface="Arial Narrow" panose="020B0606020202030204" pitchFamily="34" charset="0"/>
          </a:endParaRPr>
        </a:p>
      </dsp:txBody>
      <dsp:txXfrm>
        <a:off x="4706111" y="933614"/>
        <a:ext cx="99763" cy="100033"/>
      </dsp:txXfrm>
    </dsp:sp>
    <dsp:sp modelId="{6A80287C-0086-4AAC-8E28-45C017016BDA}">
      <dsp:nvSpPr>
        <dsp:cNvPr id="0" name=""/>
        <dsp:cNvSpPr/>
      </dsp:nvSpPr>
      <dsp:spPr>
        <a:xfrm>
          <a:off x="4907790" y="749352"/>
          <a:ext cx="1274295" cy="4685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 Narrow" panose="020B0606020202030204" pitchFamily="34" charset="0"/>
            </a:rPr>
            <a:t>Content Writing </a:t>
          </a:r>
          <a:endParaRPr lang="en-IN" sz="1600" kern="1200" dirty="0">
            <a:latin typeface="Arial Narrow" panose="020B0606020202030204" pitchFamily="34" charset="0"/>
          </a:endParaRPr>
        </a:p>
      </dsp:txBody>
      <dsp:txXfrm>
        <a:off x="4921514" y="763076"/>
        <a:ext cx="1246847" cy="441109"/>
      </dsp:txXfrm>
    </dsp:sp>
    <dsp:sp modelId="{D5B4C8FE-5775-45F9-913F-00FE5E75C4F9}">
      <dsp:nvSpPr>
        <dsp:cNvPr id="0" name=""/>
        <dsp:cNvSpPr/>
      </dsp:nvSpPr>
      <dsp:spPr>
        <a:xfrm>
          <a:off x="6249312" y="900270"/>
          <a:ext cx="142519" cy="16672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>
            <a:latin typeface="Arial Narrow" panose="020B0606020202030204" pitchFamily="34" charset="0"/>
          </a:endParaRPr>
        </a:p>
      </dsp:txBody>
      <dsp:txXfrm>
        <a:off x="6249312" y="933614"/>
        <a:ext cx="99763" cy="100033"/>
      </dsp:txXfrm>
    </dsp:sp>
    <dsp:sp modelId="{488465B8-90CA-4C2A-99E6-6DAE5DD79BDD}">
      <dsp:nvSpPr>
        <dsp:cNvPr id="0" name=""/>
        <dsp:cNvSpPr/>
      </dsp:nvSpPr>
      <dsp:spPr>
        <a:xfrm>
          <a:off x="6450991" y="749352"/>
          <a:ext cx="1384708" cy="4685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 Narrow" panose="020B0606020202030204" pitchFamily="34" charset="0"/>
            </a:rPr>
            <a:t>Development</a:t>
          </a:r>
          <a:endParaRPr lang="en-IN" sz="1600" kern="1200" dirty="0">
            <a:latin typeface="Arial Narrow" panose="020B0606020202030204" pitchFamily="34" charset="0"/>
          </a:endParaRPr>
        </a:p>
      </dsp:txBody>
      <dsp:txXfrm>
        <a:off x="6464715" y="763076"/>
        <a:ext cx="1357260" cy="441109"/>
      </dsp:txXfrm>
    </dsp:sp>
    <dsp:sp modelId="{D1E3DAFE-136D-452C-BCD7-C70285BC8C17}">
      <dsp:nvSpPr>
        <dsp:cNvPr id="0" name=""/>
        <dsp:cNvSpPr/>
      </dsp:nvSpPr>
      <dsp:spPr>
        <a:xfrm>
          <a:off x="7902925" y="900270"/>
          <a:ext cx="142519" cy="16672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>
            <a:latin typeface="Arial Narrow" panose="020B0606020202030204" pitchFamily="34" charset="0"/>
          </a:endParaRPr>
        </a:p>
      </dsp:txBody>
      <dsp:txXfrm>
        <a:off x="7902925" y="933614"/>
        <a:ext cx="99763" cy="100033"/>
      </dsp:txXfrm>
    </dsp:sp>
    <dsp:sp modelId="{B551BEBF-22BF-4A3B-A9F5-A89B30285B44}">
      <dsp:nvSpPr>
        <dsp:cNvPr id="0" name=""/>
        <dsp:cNvSpPr/>
      </dsp:nvSpPr>
      <dsp:spPr>
        <a:xfrm>
          <a:off x="8104604" y="749352"/>
          <a:ext cx="833405" cy="4685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 Narrow" panose="020B0606020202030204" pitchFamily="34" charset="0"/>
            </a:rPr>
            <a:t>Testing</a:t>
          </a:r>
          <a:endParaRPr lang="en-IN" sz="1600" kern="1200" dirty="0">
            <a:latin typeface="Arial Narrow" panose="020B0606020202030204" pitchFamily="34" charset="0"/>
          </a:endParaRPr>
        </a:p>
      </dsp:txBody>
      <dsp:txXfrm>
        <a:off x="8118328" y="763076"/>
        <a:ext cx="805957" cy="441109"/>
      </dsp:txXfrm>
    </dsp:sp>
    <dsp:sp modelId="{50A7F343-4D86-40EB-9DA0-29260E96007A}">
      <dsp:nvSpPr>
        <dsp:cNvPr id="0" name=""/>
        <dsp:cNvSpPr/>
      </dsp:nvSpPr>
      <dsp:spPr>
        <a:xfrm>
          <a:off x="9005236" y="900270"/>
          <a:ext cx="142519" cy="16672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>
            <a:latin typeface="Arial Narrow" panose="020B0606020202030204" pitchFamily="34" charset="0"/>
          </a:endParaRPr>
        </a:p>
      </dsp:txBody>
      <dsp:txXfrm>
        <a:off x="9005236" y="933614"/>
        <a:ext cx="99763" cy="100033"/>
      </dsp:txXfrm>
    </dsp:sp>
    <dsp:sp modelId="{B55B4451-AC8D-4BB8-BA7C-6F01E38F96FA}">
      <dsp:nvSpPr>
        <dsp:cNvPr id="0" name=""/>
        <dsp:cNvSpPr/>
      </dsp:nvSpPr>
      <dsp:spPr>
        <a:xfrm>
          <a:off x="9206915" y="749352"/>
          <a:ext cx="1274295" cy="4685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 Narrow" panose="020B0606020202030204" pitchFamily="34" charset="0"/>
            </a:rPr>
            <a:t>Publishing</a:t>
          </a:r>
          <a:endParaRPr lang="en-IN" sz="1600" kern="1200" dirty="0">
            <a:latin typeface="Arial Narrow" panose="020B0606020202030204" pitchFamily="34" charset="0"/>
          </a:endParaRPr>
        </a:p>
      </dsp:txBody>
      <dsp:txXfrm>
        <a:off x="9220639" y="763076"/>
        <a:ext cx="1246847" cy="441109"/>
      </dsp:txXfrm>
    </dsp:sp>
    <dsp:sp modelId="{768A946A-9670-4385-BE7D-8F01C1020749}">
      <dsp:nvSpPr>
        <dsp:cNvPr id="0" name=""/>
        <dsp:cNvSpPr/>
      </dsp:nvSpPr>
      <dsp:spPr>
        <a:xfrm>
          <a:off x="10548437" y="900270"/>
          <a:ext cx="142519" cy="166721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>
            <a:latin typeface="Arial Narrow" panose="020B0606020202030204" pitchFamily="34" charset="0"/>
          </a:endParaRPr>
        </a:p>
      </dsp:txBody>
      <dsp:txXfrm>
        <a:off x="10548437" y="933614"/>
        <a:ext cx="99763" cy="100033"/>
      </dsp:txXfrm>
    </dsp:sp>
    <dsp:sp modelId="{C12DFC1B-994C-4636-B447-C054886C23DB}">
      <dsp:nvSpPr>
        <dsp:cNvPr id="0" name=""/>
        <dsp:cNvSpPr/>
      </dsp:nvSpPr>
      <dsp:spPr>
        <a:xfrm>
          <a:off x="10750116" y="749352"/>
          <a:ext cx="1054815" cy="46855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CC">
                <a:shade val="30000"/>
                <a:satMod val="115000"/>
              </a:srgbClr>
            </a:gs>
            <a:gs pos="19000">
              <a:srgbClr val="33CCCC">
                <a:shade val="67500"/>
                <a:satMod val="115000"/>
              </a:srgbClr>
            </a:gs>
            <a:gs pos="99115">
              <a:schemeClr val="tx1"/>
            </a:gs>
            <a:gs pos="72000">
              <a:srgbClr val="008080"/>
            </a:gs>
          </a:gsLst>
          <a:path path="circle">
            <a:fillToRect l="100000" t="100000"/>
          </a:path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 Narrow" panose="020B0606020202030204" pitchFamily="34" charset="0"/>
            </a:rPr>
            <a:t>Marketing</a:t>
          </a:r>
          <a:endParaRPr lang="en-IN" sz="1600" kern="1200" dirty="0">
            <a:latin typeface="Arial Narrow" panose="020B0606020202030204" pitchFamily="34" charset="0"/>
          </a:endParaRPr>
        </a:p>
      </dsp:txBody>
      <dsp:txXfrm>
        <a:off x="10763840" y="763076"/>
        <a:ext cx="1027367" cy="44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6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9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4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4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9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5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6EA1-2C24-4025-89F5-887B44D43E03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BD53-3E66-4C01-8352-45BBD8018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2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0406" y="2989729"/>
            <a:ext cx="10058400" cy="2590800"/>
          </a:xfrm>
          <a:prstGeom prst="rect">
            <a:avLst/>
          </a:prstGeom>
        </p:spPr>
        <p:txBody>
          <a:bodyPr>
            <a:prstTxWarp prst="textArchUp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Web j</a:t>
            </a:r>
            <a:r>
              <a:rPr lang="en-US" sz="11000" dirty="0" smtClean="0">
                <a:solidFill>
                  <a:srgbClr val="008080"/>
                </a:solidFill>
                <a:latin typeface="Britannic Bold" panose="020B0903060703020204" pitchFamily="34" charset="0"/>
              </a:rPr>
              <a:t>o</a:t>
            </a:r>
            <a:r>
              <a:rPr lang="en-US" sz="110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urney…</a:t>
            </a:r>
            <a:endParaRPr lang="en-IN" sz="11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66264" y="3832412"/>
            <a:ext cx="9070848" cy="5672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600" b="1" dirty="0" smtClean="0">
                <a:solidFill>
                  <a:schemeClr val="bg1"/>
                </a:solidFill>
              </a:rPr>
              <a:t>&gt;</a:t>
            </a:r>
            <a:r>
              <a:rPr lang="en-US" sz="4600" b="1" dirty="0" smtClean="0">
                <a:solidFill>
                  <a:srgbClr val="008080"/>
                </a:solidFill>
              </a:rPr>
              <a:t>&gt;&gt;</a:t>
            </a:r>
            <a:r>
              <a:rPr lang="en-US" sz="4600" b="1" dirty="0" smtClean="0">
                <a:solidFill>
                  <a:schemeClr val="bg1"/>
                </a:solidFill>
              </a:rPr>
              <a:t>Beginners</a:t>
            </a:r>
            <a:r>
              <a:rPr lang="en-US" sz="4600" b="1" dirty="0" smtClean="0"/>
              <a:t> </a:t>
            </a:r>
            <a:r>
              <a:rPr lang="en-US" sz="46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4300" i="1" dirty="0" smtClean="0">
                <a:solidFill>
                  <a:schemeClr val="bg1"/>
                </a:solidFill>
              </a:rPr>
              <a:t>tag</a:t>
            </a:r>
            <a:r>
              <a:rPr lang="en-US" sz="46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US" sz="4600" b="1" dirty="0" smtClean="0"/>
              <a:t> </a:t>
            </a:r>
            <a:r>
              <a:rPr lang="en-US" sz="4600" b="1" dirty="0" smtClean="0">
                <a:solidFill>
                  <a:schemeClr val="bg1"/>
                </a:solidFill>
              </a:rPr>
              <a:t>along!</a:t>
            </a:r>
            <a:endParaRPr lang="en-IN" sz="4600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259" y="2065342"/>
            <a:ext cx="12573000" cy="3999282"/>
            <a:chOff x="1335241" y="2078789"/>
            <a:chExt cx="11233214" cy="32063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241" y="2078789"/>
              <a:ext cx="3135132" cy="2916402"/>
            </a:xfrm>
            <a:prstGeom prst="rect">
              <a:avLst/>
            </a:prstGeom>
          </p:spPr>
        </p:pic>
        <p:sp>
          <p:nvSpPr>
            <p:cNvPr id="4" name="Title 1"/>
            <p:cNvSpPr txBox="1">
              <a:spLocks/>
            </p:cNvSpPr>
            <p:nvPr/>
          </p:nvSpPr>
          <p:spPr>
            <a:xfrm>
              <a:off x="2510055" y="2694308"/>
              <a:ext cx="10058400" cy="2590800"/>
            </a:xfrm>
            <a:prstGeom prst="rect">
              <a:avLst/>
            </a:prstGeom>
            <a:noFill/>
          </p:spPr>
          <p:txBody>
            <a:bodyPr>
              <a:prstTxWarp prst="textArchUp">
                <a:avLst/>
              </a:prstTxWarp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0" dirty="0" smtClean="0">
                  <a:latin typeface="Britannic Bold" panose="020B0903060703020204" pitchFamily="34" charset="0"/>
                </a:rPr>
                <a:t>Web j</a:t>
              </a:r>
              <a:r>
                <a:rPr lang="en-US" sz="11000" dirty="0" smtClean="0">
                  <a:solidFill>
                    <a:srgbClr val="008080"/>
                  </a:solidFill>
                  <a:latin typeface="Britannic Bold" panose="020B0903060703020204" pitchFamily="34" charset="0"/>
                </a:rPr>
                <a:t>o</a:t>
              </a:r>
              <a:r>
                <a:rPr lang="en-US" sz="11000" dirty="0" smtClean="0">
                  <a:latin typeface="Britannic Bold" panose="020B0903060703020204" pitchFamily="34" charset="0"/>
                </a:rPr>
                <a:t>urney…</a:t>
              </a:r>
              <a:endParaRPr lang="en-IN" sz="11000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2859661" y="3332154"/>
              <a:ext cx="9070848" cy="567263"/>
            </a:xfrm>
            <a:prstGeom prst="rect">
              <a:avLst/>
            </a:prstGeom>
          </p:spPr>
          <p:txBody>
            <a:bodyPr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600" b="1" dirty="0" smtClean="0"/>
                <a:t>&gt;</a:t>
              </a:r>
              <a:r>
                <a:rPr lang="en-US" sz="4600" b="1" dirty="0" smtClean="0">
                  <a:solidFill>
                    <a:srgbClr val="008080"/>
                  </a:solidFill>
                </a:rPr>
                <a:t>&gt;&gt;</a:t>
              </a:r>
              <a:r>
                <a:rPr lang="en-US" sz="4600" b="1" dirty="0" smtClean="0"/>
                <a:t>Beginners </a:t>
              </a:r>
              <a:r>
                <a:rPr lang="en-US" sz="5400" b="1" dirty="0" smtClean="0">
                  <a:solidFill>
                    <a:schemeClr val="accent4">
                      <a:lumMod val="75000"/>
                    </a:schemeClr>
                  </a:solidFill>
                </a:rPr>
                <a:t>&lt;</a:t>
              </a:r>
              <a:r>
                <a:rPr lang="en-US" sz="4800" i="1" dirty="0" smtClean="0"/>
                <a:t>tag</a:t>
              </a:r>
              <a:r>
                <a:rPr lang="en-US" sz="5400" b="1" dirty="0" smtClean="0">
                  <a:solidFill>
                    <a:schemeClr val="accent4">
                      <a:lumMod val="75000"/>
                    </a:schemeClr>
                  </a:solidFill>
                </a:rPr>
                <a:t>&gt;</a:t>
              </a:r>
              <a:r>
                <a:rPr lang="en-US" sz="4600" b="1" dirty="0" smtClean="0"/>
                <a:t> along</a:t>
              </a:r>
              <a:r>
                <a:rPr lang="en-US" sz="4600" b="1" dirty="0" smtClean="0">
                  <a:solidFill>
                    <a:schemeClr val="bg1"/>
                  </a:solidFill>
                </a:rPr>
                <a:t>!</a:t>
              </a:r>
              <a:endParaRPr lang="en-IN" sz="4600" dirty="0" smtClean="0">
                <a:solidFill>
                  <a:schemeClr val="bg1"/>
                </a:solidFill>
              </a:endParaRPr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1008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37362210"/>
              </p:ext>
            </p:extLst>
          </p:nvPr>
        </p:nvGraphicFramePr>
        <p:xfrm>
          <a:off x="1286411" y="407964"/>
          <a:ext cx="9601983" cy="285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" y="253219"/>
            <a:ext cx="12180202" cy="63660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217" y="4220309"/>
            <a:ext cx="6625883" cy="1569660"/>
          </a:xfrm>
          <a:prstGeom prst="rect">
            <a:avLst/>
          </a:prstGeom>
          <a:solidFill>
            <a:srgbClr val="FFFFFF">
              <a:alpha val="30000"/>
            </a:srgb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Ink Free" panose="03080402000500000000" pitchFamily="66" charset="0"/>
              </a:rPr>
              <a:t>"</a:t>
            </a:r>
            <a:r>
              <a:rPr 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Ink Free" panose="03080402000500000000" pitchFamily="66" charset="0"/>
              </a:rPr>
              <a:t>If you cannot do great </a:t>
            </a:r>
            <a:r>
              <a:rPr lang="en-US" sz="3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Ink Free" panose="03080402000500000000" pitchFamily="66" charset="0"/>
              </a:rPr>
              <a:t>things, do </a:t>
            </a:r>
            <a:r>
              <a:rPr 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Ink Free" panose="03080402000500000000" pitchFamily="66" charset="0"/>
              </a:rPr>
              <a:t>small things in a great way." </a:t>
            </a:r>
            <a:endParaRPr lang="en-US" sz="3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Ink Free" panose="03080402000500000000" pitchFamily="66" charset="0"/>
            </a:endParaRPr>
          </a:p>
          <a:p>
            <a:pPr algn="ctr"/>
            <a:r>
              <a:rPr lang="en-US" sz="2400" b="1" dirty="0" smtClean="0"/>
              <a:t>-</a:t>
            </a:r>
            <a:r>
              <a:rPr lang="en-US" sz="2400" b="1" i="1" dirty="0"/>
              <a:t>Napoleon Hill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7142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7" y="0"/>
            <a:ext cx="11027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272" y="140676"/>
            <a:ext cx="10001456" cy="1323439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“The trouble with not having a goal is that you can spend your life running </a:t>
            </a:r>
            <a:endParaRPr lang="en-IN" sz="2000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up </a:t>
            </a:r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and down the field and never score.” </a:t>
            </a:r>
            <a:endParaRPr lang="en-IN" sz="2000" b="1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endParaRPr lang="en-IN" sz="2000" b="1" dirty="0" smtClean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—</a:t>
            </a:r>
            <a:r>
              <a:rPr lang="en-IN" sz="2000" b="1" i="1" dirty="0">
                <a:solidFill>
                  <a:schemeClr val="bg1"/>
                </a:solidFill>
                <a:latin typeface="Kristen ITC" panose="03050502040202030202" pitchFamily="66" charset="0"/>
              </a:rPr>
              <a:t>Bill </a:t>
            </a:r>
            <a:r>
              <a:rPr lang="en-IN" sz="2000" b="1" i="1" dirty="0" smtClean="0">
                <a:solidFill>
                  <a:schemeClr val="bg1"/>
                </a:solidFill>
                <a:latin typeface="Kristen ITC" panose="03050502040202030202" pitchFamily="66" charset="0"/>
              </a:rPr>
              <a:t>Copeland</a:t>
            </a:r>
            <a:endParaRPr lang="en-IN" sz="2000" b="1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1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65687" y="0"/>
            <a:ext cx="4860625" cy="1015663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none" rtlCol="0">
            <a:spAutoFit/>
          </a:bodyPr>
          <a:lstStyle/>
          <a:p>
            <a:pPr algn="ctr" fontAlgn="base"/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“A goal is a dream with a deadline</a:t>
            </a:r>
            <a:r>
              <a:rPr lang="en-IN" sz="2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.”</a:t>
            </a:r>
          </a:p>
          <a:p>
            <a:pPr algn="ctr" fontAlgn="base"/>
            <a:r>
              <a:rPr lang="en-IN" sz="2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endParaRPr lang="en-IN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 fontAlgn="base"/>
            <a:r>
              <a:rPr lang="en-IN" sz="2000" b="1" i="1" dirty="0">
                <a:solidFill>
                  <a:schemeClr val="bg1"/>
                </a:solidFill>
                <a:latin typeface="Kristen ITC" panose="03050502040202030202" pitchFamily="66" charset="0"/>
              </a:rPr>
              <a:t>– Napoleon Hill</a:t>
            </a:r>
          </a:p>
        </p:txBody>
      </p:sp>
    </p:spTree>
    <p:extLst>
      <p:ext uri="{BB962C8B-B14F-4D97-AF65-F5344CB8AC3E}">
        <p14:creationId xmlns:p14="http://schemas.microsoft.com/office/powerpoint/2010/main" val="410530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33002306"/>
              </p:ext>
            </p:extLst>
          </p:nvPr>
        </p:nvGraphicFramePr>
        <p:xfrm>
          <a:off x="154744" y="-138461"/>
          <a:ext cx="11816862" cy="1967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84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4042" y="450166"/>
            <a:ext cx="5580374" cy="1015663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“A goal properly set is halfway reached.” </a:t>
            </a:r>
            <a:endParaRPr lang="en-IN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endParaRPr lang="en-IN" sz="2000" dirty="0" smtClean="0">
              <a:solidFill>
                <a:schemeClr val="bg1"/>
              </a:solidFill>
            </a:endParaRPr>
          </a:p>
          <a:p>
            <a:pPr algn="ctr"/>
            <a:r>
              <a:rPr lang="en-IN" sz="2000" b="1" i="1" dirty="0">
                <a:solidFill>
                  <a:schemeClr val="bg1"/>
                </a:solidFill>
                <a:latin typeface="Kristen ITC" panose="03050502040202030202" pitchFamily="66" charset="0"/>
              </a:rPr>
              <a:t>–</a:t>
            </a:r>
            <a:r>
              <a:rPr lang="en-IN" sz="2000" b="1" i="1" dirty="0">
                <a:solidFill>
                  <a:schemeClr val="bg1"/>
                </a:solidFill>
                <a:latin typeface="Kristen ITC" panose="03050502040202030202" pitchFamily="66" charset="0"/>
              </a:rPr>
              <a:t> Zig </a:t>
            </a:r>
            <a:r>
              <a:rPr lang="en-IN" sz="2000" b="1" i="1" dirty="0" err="1">
                <a:solidFill>
                  <a:schemeClr val="bg1"/>
                </a:solidFill>
                <a:latin typeface="Kristen ITC" panose="03050502040202030202" pitchFamily="66" charset="0"/>
              </a:rPr>
              <a:t>Ziglar</a:t>
            </a:r>
            <a:endParaRPr lang="en-IN" sz="2000" b="1" i="1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9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2997</TotalTime>
  <Words>106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Bernard MT Condensed</vt:lpstr>
      <vt:lpstr>Britannic Bold</vt:lpstr>
      <vt:lpstr>Calibri</vt:lpstr>
      <vt:lpstr>Calibri Light</vt:lpstr>
      <vt:lpstr>Georgia</vt:lpstr>
      <vt:lpstr>Ink Free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2020-05-07T12:35:54Z</dcterms:created>
  <dcterms:modified xsi:type="dcterms:W3CDTF">2020-05-10T08:44:02Z</dcterms:modified>
</cp:coreProperties>
</file>