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sldIdLst>
    <p:sldId id="356" r:id="rId5"/>
    <p:sldId id="357" r:id="rId6"/>
    <p:sldId id="351" r:id="rId7"/>
    <p:sldId id="257" r:id="rId8"/>
    <p:sldId id="366" r:id="rId9"/>
    <p:sldId id="350" r:id="rId10"/>
    <p:sldId id="284" r:id="rId11"/>
    <p:sldId id="358" r:id="rId12"/>
    <p:sldId id="359" r:id="rId13"/>
    <p:sldId id="365" r:id="rId14"/>
    <p:sldId id="361" r:id="rId15"/>
    <p:sldId id="362" r:id="rId16"/>
    <p:sldId id="364" r:id="rId17"/>
    <p:sldId id="363" r:id="rId18"/>
    <p:sldId id="367" r:id="rId19"/>
    <p:sldId id="3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1D9"/>
    <a:srgbClr val="FFFFFF"/>
    <a:srgbClr val="EDEFF7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>
        <p:guide pos="3840"/>
        <p:guide orient="horz" pos="2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88FE3-485A-4846-8A2B-3F84B6A8036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059F218-7548-46E7-9C76-DE32D3269EA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masis MT Pro Medium" panose="02040604050005020304" pitchFamily="18" charset="0"/>
            </a:rPr>
            <a:t>allows the job seekers to apply for the job opportunity</a:t>
          </a:r>
        </a:p>
      </dgm:t>
    </dgm:pt>
    <dgm:pt modelId="{8B259DDF-4939-4ADE-B54E-587F99BCB90F}" type="parTrans" cxnId="{E24C41ED-EEB0-4553-9636-27D853C79BAF}">
      <dgm:prSet/>
      <dgm:spPr/>
      <dgm:t>
        <a:bodyPr/>
        <a:lstStyle/>
        <a:p>
          <a:endParaRPr lang="en-US"/>
        </a:p>
      </dgm:t>
    </dgm:pt>
    <dgm:pt modelId="{D68F51DC-B1CC-4FB3-A4F8-F8DD4B492FC6}" type="sibTrans" cxnId="{E24C41ED-EEB0-4553-9636-27D853C79BAF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05E07948-8D6E-4C81-8CA9-98C25E0AB76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masis MT Pro Medium" panose="02040604050005020304" pitchFamily="18" charset="0"/>
            </a:rPr>
            <a:t>Provide a communication platform between the Applicant and the Organization.</a:t>
          </a:r>
        </a:p>
      </dgm:t>
    </dgm:pt>
    <dgm:pt modelId="{7B907E6A-5408-40CF-957A-53B5B04B92BB}" type="parTrans" cxnId="{18B679E0-D80E-47AE-95B8-924F29AD22CA}">
      <dgm:prSet/>
      <dgm:spPr/>
      <dgm:t>
        <a:bodyPr/>
        <a:lstStyle/>
        <a:p>
          <a:endParaRPr lang="en-US"/>
        </a:p>
      </dgm:t>
    </dgm:pt>
    <dgm:pt modelId="{9D98388E-1847-4950-8D4D-43B8FF67F910}" type="sibTrans" cxnId="{18B679E0-D80E-47AE-95B8-924F29AD22C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8E8768F-9AFB-418B-9F42-B6FA782BAF8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latin typeface="Amasis MT Pro Medium" panose="02040604050005020304" pitchFamily="18" charset="0"/>
            </a:rPr>
            <a:t>To make the task of the recruiter and job seeker easier rather than waiting in queue for </a:t>
          </a:r>
          <a:r>
            <a:rPr lang="en-IN" dirty="0" err="1">
              <a:latin typeface="Amasis MT Pro Medium" panose="02040604050005020304" pitchFamily="18" charset="0"/>
            </a:rPr>
            <a:t>enrollment</a:t>
          </a:r>
          <a:r>
            <a:rPr lang="en-IN" dirty="0">
              <a:latin typeface="Amasis MT Pro Medium" panose="02040604050005020304" pitchFamily="18" charset="0"/>
            </a:rPr>
            <a:t>.</a:t>
          </a:r>
          <a:endParaRPr lang="en-US" dirty="0">
            <a:latin typeface="Amasis MT Pro Medium" panose="02040604050005020304" pitchFamily="18" charset="0"/>
          </a:endParaRPr>
        </a:p>
      </dgm:t>
    </dgm:pt>
    <dgm:pt modelId="{070BDDE3-7AC4-49FC-82B4-96357CD5C64F}" type="parTrans" cxnId="{88BEB803-6C18-4B2A-BBDA-365058DDC301}">
      <dgm:prSet/>
      <dgm:spPr/>
      <dgm:t>
        <a:bodyPr/>
        <a:lstStyle/>
        <a:p>
          <a:endParaRPr lang="en-US"/>
        </a:p>
      </dgm:t>
    </dgm:pt>
    <dgm:pt modelId="{8B1BA439-0E0C-4A15-AD27-9928C0B97214}" type="sibTrans" cxnId="{88BEB803-6C18-4B2A-BBDA-365058DDC30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52D3DEE-0B5C-40C8-B811-176B446FF606}" type="pres">
      <dgm:prSet presAssocID="{00388FE3-485A-4846-8A2B-3F84B6A80365}" presName="Name0" presStyleCnt="0">
        <dgm:presLayoutVars>
          <dgm:animLvl val="lvl"/>
          <dgm:resizeHandles val="exact"/>
        </dgm:presLayoutVars>
      </dgm:prSet>
      <dgm:spPr/>
    </dgm:pt>
    <dgm:pt modelId="{22022248-E8B6-4210-95DF-4C3DD4393F08}" type="pres">
      <dgm:prSet presAssocID="{4059F218-7548-46E7-9C76-DE32D3269EA3}" presName="compositeNode" presStyleCnt="0">
        <dgm:presLayoutVars>
          <dgm:bulletEnabled val="1"/>
        </dgm:presLayoutVars>
      </dgm:prSet>
      <dgm:spPr/>
    </dgm:pt>
    <dgm:pt modelId="{AC7B8741-2F02-4E31-B735-7E75CB2F71FC}" type="pres">
      <dgm:prSet presAssocID="{4059F218-7548-46E7-9C76-DE32D3269EA3}" presName="bgRect" presStyleLbl="alignNode1" presStyleIdx="0" presStyleCnt="3"/>
      <dgm:spPr/>
    </dgm:pt>
    <dgm:pt modelId="{1AD76D23-278F-4A06-99A3-E4C3F06333AE}" type="pres">
      <dgm:prSet presAssocID="{D68F51DC-B1CC-4FB3-A4F8-F8DD4B492FC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9CA2288-D681-4638-942C-E49434A83757}" type="pres">
      <dgm:prSet presAssocID="{4059F218-7548-46E7-9C76-DE32D3269EA3}" presName="nodeRect" presStyleLbl="alignNode1" presStyleIdx="0" presStyleCnt="3">
        <dgm:presLayoutVars>
          <dgm:bulletEnabled val="1"/>
        </dgm:presLayoutVars>
      </dgm:prSet>
      <dgm:spPr/>
    </dgm:pt>
    <dgm:pt modelId="{9FA6FACE-9467-489F-8255-C99DB877E1D5}" type="pres">
      <dgm:prSet presAssocID="{D68F51DC-B1CC-4FB3-A4F8-F8DD4B492FC6}" presName="sibTrans" presStyleCnt="0"/>
      <dgm:spPr/>
    </dgm:pt>
    <dgm:pt modelId="{B261D0ED-BA77-457F-932A-3A08DC6A5BF3}" type="pres">
      <dgm:prSet presAssocID="{05E07948-8D6E-4C81-8CA9-98C25E0AB76D}" presName="compositeNode" presStyleCnt="0">
        <dgm:presLayoutVars>
          <dgm:bulletEnabled val="1"/>
        </dgm:presLayoutVars>
      </dgm:prSet>
      <dgm:spPr/>
    </dgm:pt>
    <dgm:pt modelId="{2C1A994B-F6D0-4F6D-99B6-772444F4F664}" type="pres">
      <dgm:prSet presAssocID="{05E07948-8D6E-4C81-8CA9-98C25E0AB76D}" presName="bgRect" presStyleLbl="alignNode1" presStyleIdx="1" presStyleCnt="3"/>
      <dgm:spPr/>
    </dgm:pt>
    <dgm:pt modelId="{E3DA423B-DE49-4031-B621-73B0A1E11120}" type="pres">
      <dgm:prSet presAssocID="{9D98388E-1847-4950-8D4D-43B8FF67F9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798E0DD-27F3-4D2A-9018-F5564E6A15B3}" type="pres">
      <dgm:prSet presAssocID="{05E07948-8D6E-4C81-8CA9-98C25E0AB76D}" presName="nodeRect" presStyleLbl="alignNode1" presStyleIdx="1" presStyleCnt="3">
        <dgm:presLayoutVars>
          <dgm:bulletEnabled val="1"/>
        </dgm:presLayoutVars>
      </dgm:prSet>
      <dgm:spPr/>
    </dgm:pt>
    <dgm:pt modelId="{1F2B3129-F93C-4716-8804-BF13C5A6FFED}" type="pres">
      <dgm:prSet presAssocID="{9D98388E-1847-4950-8D4D-43B8FF67F910}" presName="sibTrans" presStyleCnt="0"/>
      <dgm:spPr/>
    </dgm:pt>
    <dgm:pt modelId="{30C5B10F-1C85-4684-89C4-0C1108478CE9}" type="pres">
      <dgm:prSet presAssocID="{38E8768F-9AFB-418B-9F42-B6FA782BAF84}" presName="compositeNode" presStyleCnt="0">
        <dgm:presLayoutVars>
          <dgm:bulletEnabled val="1"/>
        </dgm:presLayoutVars>
      </dgm:prSet>
      <dgm:spPr/>
    </dgm:pt>
    <dgm:pt modelId="{F60E7843-E48A-4DC1-8ED8-43D89AA79096}" type="pres">
      <dgm:prSet presAssocID="{38E8768F-9AFB-418B-9F42-B6FA782BAF84}" presName="bgRect" presStyleLbl="alignNode1" presStyleIdx="2" presStyleCnt="3"/>
      <dgm:spPr/>
    </dgm:pt>
    <dgm:pt modelId="{56C9B578-2CD4-48EF-981C-98CFA3A40FCB}" type="pres">
      <dgm:prSet presAssocID="{8B1BA439-0E0C-4A15-AD27-9928C0B9721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79B5DCC-9EED-46D2-8C75-2F2C2265E7E8}" type="pres">
      <dgm:prSet presAssocID="{38E8768F-9AFB-418B-9F42-B6FA782BAF8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8BEB803-6C18-4B2A-BBDA-365058DDC301}" srcId="{00388FE3-485A-4846-8A2B-3F84B6A80365}" destId="{38E8768F-9AFB-418B-9F42-B6FA782BAF84}" srcOrd="2" destOrd="0" parTransId="{070BDDE3-7AC4-49FC-82B4-96357CD5C64F}" sibTransId="{8B1BA439-0E0C-4A15-AD27-9928C0B97214}"/>
    <dgm:cxn modelId="{ED768B0F-62F3-4C0C-90E5-AF8FD8965A25}" type="presOf" srcId="{00388FE3-485A-4846-8A2B-3F84B6A80365}" destId="{E52D3DEE-0B5C-40C8-B811-176B446FF606}" srcOrd="0" destOrd="0" presId="urn:microsoft.com/office/officeart/2016/7/layout/LinearBlockProcessNumbered"/>
    <dgm:cxn modelId="{06B29E64-2A90-4115-B915-7FEBB3512B37}" type="presOf" srcId="{05E07948-8D6E-4C81-8CA9-98C25E0AB76D}" destId="{2798E0DD-27F3-4D2A-9018-F5564E6A15B3}" srcOrd="1" destOrd="0" presId="urn:microsoft.com/office/officeart/2016/7/layout/LinearBlockProcessNumbered"/>
    <dgm:cxn modelId="{3B0FCE69-BC5C-42BF-AB54-8D43877E4DBF}" type="presOf" srcId="{38E8768F-9AFB-418B-9F42-B6FA782BAF84}" destId="{479B5DCC-9EED-46D2-8C75-2F2C2265E7E8}" srcOrd="1" destOrd="0" presId="urn:microsoft.com/office/officeart/2016/7/layout/LinearBlockProcessNumbered"/>
    <dgm:cxn modelId="{3C618283-2EC6-44EE-A1E5-41889EE68CBE}" type="presOf" srcId="{D68F51DC-B1CC-4FB3-A4F8-F8DD4B492FC6}" destId="{1AD76D23-278F-4A06-99A3-E4C3F06333AE}" srcOrd="0" destOrd="0" presId="urn:microsoft.com/office/officeart/2016/7/layout/LinearBlockProcessNumbered"/>
    <dgm:cxn modelId="{3FFEFE84-6CD9-42D6-8453-B72091E4254C}" type="presOf" srcId="{05E07948-8D6E-4C81-8CA9-98C25E0AB76D}" destId="{2C1A994B-F6D0-4F6D-99B6-772444F4F664}" srcOrd="0" destOrd="0" presId="urn:microsoft.com/office/officeart/2016/7/layout/LinearBlockProcessNumbered"/>
    <dgm:cxn modelId="{85517B85-7C30-4F30-AE5F-CC4BCE5B44FC}" type="presOf" srcId="{9D98388E-1847-4950-8D4D-43B8FF67F910}" destId="{E3DA423B-DE49-4031-B621-73B0A1E11120}" srcOrd="0" destOrd="0" presId="urn:microsoft.com/office/officeart/2016/7/layout/LinearBlockProcessNumbered"/>
    <dgm:cxn modelId="{C3E8469F-6FE0-4EAC-AD4B-1ABB1D1E061C}" type="presOf" srcId="{8B1BA439-0E0C-4A15-AD27-9928C0B97214}" destId="{56C9B578-2CD4-48EF-981C-98CFA3A40FCB}" srcOrd="0" destOrd="0" presId="urn:microsoft.com/office/officeart/2016/7/layout/LinearBlockProcessNumbered"/>
    <dgm:cxn modelId="{C72D54D1-5DE0-44B3-853F-66F2ADFF553B}" type="presOf" srcId="{4059F218-7548-46E7-9C76-DE32D3269EA3}" destId="{AC7B8741-2F02-4E31-B735-7E75CB2F71FC}" srcOrd="0" destOrd="0" presId="urn:microsoft.com/office/officeart/2016/7/layout/LinearBlockProcessNumbered"/>
    <dgm:cxn modelId="{C8DFE8DC-A447-43F3-825C-711227F4159A}" type="presOf" srcId="{4059F218-7548-46E7-9C76-DE32D3269EA3}" destId="{89CA2288-D681-4638-942C-E49434A83757}" srcOrd="1" destOrd="0" presId="urn:microsoft.com/office/officeart/2016/7/layout/LinearBlockProcessNumbered"/>
    <dgm:cxn modelId="{18B679E0-D80E-47AE-95B8-924F29AD22CA}" srcId="{00388FE3-485A-4846-8A2B-3F84B6A80365}" destId="{05E07948-8D6E-4C81-8CA9-98C25E0AB76D}" srcOrd="1" destOrd="0" parTransId="{7B907E6A-5408-40CF-957A-53B5B04B92BB}" sibTransId="{9D98388E-1847-4950-8D4D-43B8FF67F910}"/>
    <dgm:cxn modelId="{D2E896E8-C865-48FB-9A2D-A4CF6BC91675}" type="presOf" srcId="{38E8768F-9AFB-418B-9F42-B6FA782BAF84}" destId="{F60E7843-E48A-4DC1-8ED8-43D89AA79096}" srcOrd="0" destOrd="0" presId="urn:microsoft.com/office/officeart/2016/7/layout/LinearBlockProcessNumbered"/>
    <dgm:cxn modelId="{E24C41ED-EEB0-4553-9636-27D853C79BAF}" srcId="{00388FE3-485A-4846-8A2B-3F84B6A80365}" destId="{4059F218-7548-46E7-9C76-DE32D3269EA3}" srcOrd="0" destOrd="0" parTransId="{8B259DDF-4939-4ADE-B54E-587F99BCB90F}" sibTransId="{D68F51DC-B1CC-4FB3-A4F8-F8DD4B492FC6}"/>
    <dgm:cxn modelId="{6A90E0EA-04F0-4927-9525-35962467176C}" type="presParOf" srcId="{E52D3DEE-0B5C-40C8-B811-176B446FF606}" destId="{22022248-E8B6-4210-95DF-4C3DD4393F08}" srcOrd="0" destOrd="0" presId="urn:microsoft.com/office/officeart/2016/7/layout/LinearBlockProcessNumbered"/>
    <dgm:cxn modelId="{E47C3646-63B4-475C-8A79-9B2EEE775B82}" type="presParOf" srcId="{22022248-E8B6-4210-95DF-4C3DD4393F08}" destId="{AC7B8741-2F02-4E31-B735-7E75CB2F71FC}" srcOrd="0" destOrd="0" presId="urn:microsoft.com/office/officeart/2016/7/layout/LinearBlockProcessNumbered"/>
    <dgm:cxn modelId="{B8A2F512-B280-4A46-8CE9-755DC62E2744}" type="presParOf" srcId="{22022248-E8B6-4210-95DF-4C3DD4393F08}" destId="{1AD76D23-278F-4A06-99A3-E4C3F06333AE}" srcOrd="1" destOrd="0" presId="urn:microsoft.com/office/officeart/2016/7/layout/LinearBlockProcessNumbered"/>
    <dgm:cxn modelId="{B1495566-2ADF-45AF-9BBF-A6E17BFAED13}" type="presParOf" srcId="{22022248-E8B6-4210-95DF-4C3DD4393F08}" destId="{89CA2288-D681-4638-942C-E49434A83757}" srcOrd="2" destOrd="0" presId="urn:microsoft.com/office/officeart/2016/7/layout/LinearBlockProcessNumbered"/>
    <dgm:cxn modelId="{D1E7323E-5485-4104-B694-D7F3861E7CAC}" type="presParOf" srcId="{E52D3DEE-0B5C-40C8-B811-176B446FF606}" destId="{9FA6FACE-9467-489F-8255-C99DB877E1D5}" srcOrd="1" destOrd="0" presId="urn:microsoft.com/office/officeart/2016/7/layout/LinearBlockProcessNumbered"/>
    <dgm:cxn modelId="{85AE4AFE-62DF-40E3-B395-718EDB8517C5}" type="presParOf" srcId="{E52D3DEE-0B5C-40C8-B811-176B446FF606}" destId="{B261D0ED-BA77-457F-932A-3A08DC6A5BF3}" srcOrd="2" destOrd="0" presId="urn:microsoft.com/office/officeart/2016/7/layout/LinearBlockProcessNumbered"/>
    <dgm:cxn modelId="{434E39C9-38A6-4063-BAC4-5451ECECE636}" type="presParOf" srcId="{B261D0ED-BA77-457F-932A-3A08DC6A5BF3}" destId="{2C1A994B-F6D0-4F6D-99B6-772444F4F664}" srcOrd="0" destOrd="0" presId="urn:microsoft.com/office/officeart/2016/7/layout/LinearBlockProcessNumbered"/>
    <dgm:cxn modelId="{056C1297-3212-4D2B-9EDF-DA4651B3A602}" type="presParOf" srcId="{B261D0ED-BA77-457F-932A-3A08DC6A5BF3}" destId="{E3DA423B-DE49-4031-B621-73B0A1E11120}" srcOrd="1" destOrd="0" presId="urn:microsoft.com/office/officeart/2016/7/layout/LinearBlockProcessNumbered"/>
    <dgm:cxn modelId="{C09530B4-596F-4ADA-BE3C-476B7FF6A58A}" type="presParOf" srcId="{B261D0ED-BA77-457F-932A-3A08DC6A5BF3}" destId="{2798E0DD-27F3-4D2A-9018-F5564E6A15B3}" srcOrd="2" destOrd="0" presId="urn:microsoft.com/office/officeart/2016/7/layout/LinearBlockProcessNumbered"/>
    <dgm:cxn modelId="{52238B6F-BA31-4B12-9ABC-EDC665FA09DC}" type="presParOf" srcId="{E52D3DEE-0B5C-40C8-B811-176B446FF606}" destId="{1F2B3129-F93C-4716-8804-BF13C5A6FFED}" srcOrd="3" destOrd="0" presId="urn:microsoft.com/office/officeart/2016/7/layout/LinearBlockProcessNumbered"/>
    <dgm:cxn modelId="{FB0FACF9-3E11-48AC-A23D-F11F2916068C}" type="presParOf" srcId="{E52D3DEE-0B5C-40C8-B811-176B446FF606}" destId="{30C5B10F-1C85-4684-89C4-0C1108478CE9}" srcOrd="4" destOrd="0" presId="urn:microsoft.com/office/officeart/2016/7/layout/LinearBlockProcessNumbered"/>
    <dgm:cxn modelId="{ABFF5BE6-EF0B-469B-9390-9FB4C6135DDA}" type="presParOf" srcId="{30C5B10F-1C85-4684-89C4-0C1108478CE9}" destId="{F60E7843-E48A-4DC1-8ED8-43D89AA79096}" srcOrd="0" destOrd="0" presId="urn:microsoft.com/office/officeart/2016/7/layout/LinearBlockProcessNumbered"/>
    <dgm:cxn modelId="{57B62D38-C91A-4598-B85B-8D54E6DB9635}" type="presParOf" srcId="{30C5B10F-1C85-4684-89C4-0C1108478CE9}" destId="{56C9B578-2CD4-48EF-981C-98CFA3A40FCB}" srcOrd="1" destOrd="0" presId="urn:microsoft.com/office/officeart/2016/7/layout/LinearBlockProcessNumbered"/>
    <dgm:cxn modelId="{AA2FE458-975A-44BD-9366-00DF8FA8AB01}" type="presParOf" srcId="{30C5B10F-1C85-4684-89C4-0C1108478CE9}" destId="{479B5DCC-9EED-46D2-8C75-2F2C2265E7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9159E-4337-4F4D-8BB7-BDD1359E1EBE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FA521223-E18C-4C93-A103-0B53C068AE10}">
      <dgm:prSet phldrT="[Text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IN" baseline="0">
              <a:latin typeface="Amasis MT Pro Medium" panose="02040604050005020304" pitchFamily="18" charset="0"/>
            </a:rPr>
            <a:t>students</a:t>
          </a:r>
        </a:p>
      </dgm:t>
    </dgm:pt>
    <dgm:pt modelId="{C0F3A626-EA35-419E-839D-0D3896C8A48B}" type="parTrans" cxnId="{B1FF46C9-077F-477A-BA3B-A0CAA84C3BC4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FAC627E4-347A-47D6-9C0C-261072BEFBBC}" type="sibTrans" cxnId="{B1FF46C9-077F-477A-BA3B-A0CAA84C3BC4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64851FF7-BD82-4F19-85BE-146CA61F5FE1}">
      <dgm:prSet phldrT="[Text]"/>
      <dgm:spPr/>
      <dgm:t>
        <a:bodyPr/>
        <a:lstStyle/>
        <a:p>
          <a:r>
            <a:rPr lang="en-IN" dirty="0" err="1">
              <a:latin typeface="Amasis MT Pro Medium" panose="02040604050005020304" pitchFamily="18" charset="0"/>
            </a:rPr>
            <a:t>sid</a:t>
          </a:r>
          <a:endParaRPr lang="en-IN" dirty="0">
            <a:latin typeface="Amasis MT Pro Medium" panose="02040604050005020304" pitchFamily="18" charset="0"/>
          </a:endParaRPr>
        </a:p>
      </dgm:t>
    </dgm:pt>
    <dgm:pt modelId="{52C2E953-F894-47C8-81F8-09EE7305A35B}" type="parTrans" cxnId="{765E82EB-49E5-429B-AD3B-509244C1B5C3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2BCD005A-BB46-4BBB-B3DC-5E6C3F5BF7C3}" type="sibTrans" cxnId="{765E82EB-49E5-429B-AD3B-509244C1B5C3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377E0757-1452-45EB-BDC8-40ABD939D212}">
      <dgm:prSet phldrT="[Text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IN" dirty="0">
              <a:latin typeface="Amasis MT Pro Medium" panose="02040604050005020304" pitchFamily="18" charset="0"/>
            </a:rPr>
            <a:t>company</a:t>
          </a:r>
        </a:p>
      </dgm:t>
    </dgm:pt>
    <dgm:pt modelId="{9716A964-912E-438F-8EE8-1797E6C3560E}" type="parTrans" cxnId="{2F44856F-5B72-461E-900C-97ECDAF5B41C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2C95DE23-8AA9-4DEC-B1B9-134F506BAD9C}" type="sibTrans" cxnId="{2F44856F-5B72-461E-900C-97ECDAF5B41C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D4281D5D-00A7-4EC6-8AB4-123E6C2E4C31}">
      <dgm:prSet phldrT="[Text]"/>
      <dgm:spPr/>
      <dgm:t>
        <a:bodyPr/>
        <a:lstStyle/>
        <a:p>
          <a:r>
            <a:rPr lang="en-IN" dirty="0">
              <a:latin typeface="Amasis MT Pro Medium" panose="02040604050005020304" pitchFamily="18" charset="0"/>
            </a:rPr>
            <a:t>id</a:t>
          </a:r>
        </a:p>
      </dgm:t>
    </dgm:pt>
    <dgm:pt modelId="{D73954B3-3461-4329-B68C-1FCEDD5D0A6D}" type="parTrans" cxnId="{D812C0CC-F1AD-4D7B-B9DD-E64E6C68AC68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4B4C72E0-D8AB-4CEB-8277-19C5BBB7F1D2}" type="sibTrans" cxnId="{D812C0CC-F1AD-4D7B-B9DD-E64E6C68AC68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BD7DD09F-1502-418B-842D-FD3E7CE19A00}">
      <dgm:prSet phldrT="[Text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IN">
              <a:latin typeface="Amasis MT Pro Medium" panose="02040604050005020304" pitchFamily="18" charset="0"/>
            </a:rPr>
            <a:t>jobs</a:t>
          </a:r>
        </a:p>
      </dgm:t>
    </dgm:pt>
    <dgm:pt modelId="{456BDC5E-4281-43E5-8376-2DF018C8DC7F}" type="parTrans" cxnId="{B24176AD-B63D-44F5-9A73-7DC3B080FCF9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A1186497-8E3E-4B76-8FBC-307295FEFEE3}" type="sibTrans" cxnId="{B24176AD-B63D-44F5-9A73-7DC3B080FCF9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078E8AAD-39EF-4F49-989B-41D430383255}">
      <dgm:prSet phldrT="[Text]"/>
      <dgm:spPr/>
      <dgm:t>
        <a:bodyPr/>
        <a:lstStyle/>
        <a:p>
          <a:r>
            <a:rPr lang="en-IN" dirty="0" err="1">
              <a:latin typeface="Amasis MT Pro Medium" panose="02040604050005020304" pitchFamily="18" charset="0"/>
            </a:rPr>
            <a:t>job_id</a:t>
          </a:r>
          <a:endParaRPr lang="en-IN" dirty="0">
            <a:latin typeface="Amasis MT Pro Medium" panose="02040604050005020304" pitchFamily="18" charset="0"/>
          </a:endParaRPr>
        </a:p>
      </dgm:t>
    </dgm:pt>
    <dgm:pt modelId="{5DB382DC-E2E6-4CCC-97B3-C301368F120E}" type="parTrans" cxnId="{495E9EF5-85D6-47EF-B1E6-9EAE3BA60B4F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CE6EBA91-7DDF-4852-B079-58233686D00B}" type="sibTrans" cxnId="{495E9EF5-85D6-47EF-B1E6-9EAE3BA60B4F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B9C76326-5936-47B5-8EA1-661557452B46}">
      <dgm:prSet phldrT="[Text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IN">
              <a:latin typeface="Amasis MT Pro Medium" panose="02040604050005020304" pitchFamily="18" charset="0"/>
            </a:rPr>
            <a:t>application</a:t>
          </a:r>
        </a:p>
      </dgm:t>
    </dgm:pt>
    <dgm:pt modelId="{788F4E0B-9EB2-4D00-A236-DEBE2DD10835}" type="parTrans" cxnId="{8786BA83-D06B-43D3-A16C-156E32A6C5AA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E57A31C2-725C-4F2C-9788-107EA44A9C12}" type="sibTrans" cxnId="{8786BA83-D06B-43D3-A16C-156E32A6C5AA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0D88E0FB-5307-44C4-AB7F-550015ADB43D}">
      <dgm:prSet phldrT="[Text]"/>
      <dgm:spPr/>
      <dgm:t>
        <a:bodyPr/>
        <a:lstStyle/>
        <a:p>
          <a:r>
            <a:rPr lang="en-IN" dirty="0" err="1">
              <a:latin typeface="Amasis MT Pro Medium" panose="02040604050005020304" pitchFamily="18" charset="0"/>
            </a:rPr>
            <a:t>app_id</a:t>
          </a:r>
          <a:endParaRPr lang="en-IN" dirty="0">
            <a:latin typeface="Amasis MT Pro Medium" panose="02040604050005020304" pitchFamily="18" charset="0"/>
          </a:endParaRPr>
        </a:p>
      </dgm:t>
    </dgm:pt>
    <dgm:pt modelId="{F14D076B-C9CC-405E-8312-2B3CD6662132}" type="parTrans" cxnId="{3011A211-06E8-4802-B0A1-1C9BF573CAB5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80449567-FC4F-48AC-B2F9-B527CB6AC4B6}" type="sibTrans" cxnId="{3011A211-06E8-4802-B0A1-1C9BF573CAB5}">
      <dgm:prSet/>
      <dgm:spPr/>
      <dgm:t>
        <a:bodyPr/>
        <a:lstStyle/>
        <a:p>
          <a:endParaRPr lang="en-IN">
            <a:latin typeface="Amasis MT Pro Medium" panose="02040604050005020304" pitchFamily="18" charset="0"/>
          </a:endParaRPr>
        </a:p>
      </dgm:t>
    </dgm:pt>
    <dgm:pt modelId="{FDC66894-C120-475B-9806-81FCEFC38FB5}" type="pres">
      <dgm:prSet presAssocID="{6A19159E-4337-4F4D-8BB7-BDD1359E1EBE}" presName="Name0" presStyleCnt="0">
        <dgm:presLayoutVars>
          <dgm:dir/>
          <dgm:animLvl val="lvl"/>
          <dgm:resizeHandles val="exact"/>
        </dgm:presLayoutVars>
      </dgm:prSet>
      <dgm:spPr/>
    </dgm:pt>
    <dgm:pt modelId="{C9B3F63B-5C7A-4207-B4BF-52C64327B6D4}" type="pres">
      <dgm:prSet presAssocID="{FA521223-E18C-4C93-A103-0B53C068AE10}" presName="composite" presStyleCnt="0"/>
      <dgm:spPr/>
    </dgm:pt>
    <dgm:pt modelId="{26745662-CBAC-492A-AA3A-A7E4FCC2B4DB}" type="pres">
      <dgm:prSet presAssocID="{FA521223-E18C-4C93-A103-0B53C068AE1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7ADE7D1-99AB-45C6-82AC-6B55287731E6}" type="pres">
      <dgm:prSet presAssocID="{FA521223-E18C-4C93-A103-0B53C068AE10}" presName="desTx" presStyleLbl="alignAccFollowNode1" presStyleIdx="0" presStyleCnt="4">
        <dgm:presLayoutVars>
          <dgm:bulletEnabled val="1"/>
        </dgm:presLayoutVars>
      </dgm:prSet>
      <dgm:spPr/>
    </dgm:pt>
    <dgm:pt modelId="{07962027-7039-4722-AE56-D04C6DAC5C1C}" type="pres">
      <dgm:prSet presAssocID="{FAC627E4-347A-47D6-9C0C-261072BEFBBC}" presName="space" presStyleCnt="0"/>
      <dgm:spPr/>
    </dgm:pt>
    <dgm:pt modelId="{A5E1319B-628C-41D0-9888-F8553F89002C}" type="pres">
      <dgm:prSet presAssocID="{377E0757-1452-45EB-BDC8-40ABD939D212}" presName="composite" presStyleCnt="0"/>
      <dgm:spPr/>
    </dgm:pt>
    <dgm:pt modelId="{877929B0-03E2-4EF0-8B45-68E8428ED6D0}" type="pres">
      <dgm:prSet presAssocID="{377E0757-1452-45EB-BDC8-40ABD939D21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4020425-9A37-4477-B5AC-CD166F37A1FC}" type="pres">
      <dgm:prSet presAssocID="{377E0757-1452-45EB-BDC8-40ABD939D212}" presName="desTx" presStyleLbl="alignAccFollowNode1" presStyleIdx="1" presStyleCnt="4">
        <dgm:presLayoutVars>
          <dgm:bulletEnabled val="1"/>
        </dgm:presLayoutVars>
      </dgm:prSet>
      <dgm:spPr/>
    </dgm:pt>
    <dgm:pt modelId="{3D9E4603-A80B-470B-8E0E-F13AE989FD03}" type="pres">
      <dgm:prSet presAssocID="{2C95DE23-8AA9-4DEC-B1B9-134F506BAD9C}" presName="space" presStyleCnt="0"/>
      <dgm:spPr/>
    </dgm:pt>
    <dgm:pt modelId="{A5F11828-5C72-451F-8351-A1281747FB38}" type="pres">
      <dgm:prSet presAssocID="{BD7DD09F-1502-418B-842D-FD3E7CE19A00}" presName="composite" presStyleCnt="0"/>
      <dgm:spPr/>
    </dgm:pt>
    <dgm:pt modelId="{F182DFBB-6104-4A8F-8C26-5C696AC84C41}" type="pres">
      <dgm:prSet presAssocID="{BD7DD09F-1502-418B-842D-FD3E7CE19A0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3F1DB69-0C53-4040-AA72-5F5C8F3DA53D}" type="pres">
      <dgm:prSet presAssocID="{BD7DD09F-1502-418B-842D-FD3E7CE19A00}" presName="desTx" presStyleLbl="alignAccFollowNode1" presStyleIdx="2" presStyleCnt="4">
        <dgm:presLayoutVars>
          <dgm:bulletEnabled val="1"/>
        </dgm:presLayoutVars>
      </dgm:prSet>
      <dgm:spPr/>
    </dgm:pt>
    <dgm:pt modelId="{E169D359-85AA-49E2-BFC3-85B85A4792E0}" type="pres">
      <dgm:prSet presAssocID="{A1186497-8E3E-4B76-8FBC-307295FEFEE3}" presName="space" presStyleCnt="0"/>
      <dgm:spPr/>
    </dgm:pt>
    <dgm:pt modelId="{00F85EDC-70D4-453E-ACA2-B1F3780CE331}" type="pres">
      <dgm:prSet presAssocID="{B9C76326-5936-47B5-8EA1-661557452B46}" presName="composite" presStyleCnt="0"/>
      <dgm:spPr/>
    </dgm:pt>
    <dgm:pt modelId="{C855CE1E-A9D9-47AC-A74D-E82979C678B7}" type="pres">
      <dgm:prSet presAssocID="{B9C76326-5936-47B5-8EA1-661557452B4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A2BA1B5-1C7C-46F0-AAFB-B07D03F60ABD}" type="pres">
      <dgm:prSet presAssocID="{B9C76326-5936-47B5-8EA1-661557452B4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11A211-06E8-4802-B0A1-1C9BF573CAB5}" srcId="{B9C76326-5936-47B5-8EA1-661557452B46}" destId="{0D88E0FB-5307-44C4-AB7F-550015ADB43D}" srcOrd="0" destOrd="0" parTransId="{F14D076B-C9CC-405E-8312-2B3CD6662132}" sibTransId="{80449567-FC4F-48AC-B2F9-B527CB6AC4B6}"/>
    <dgm:cxn modelId="{4DAF5E3D-8789-4706-ACF4-9D295CA67D4E}" type="presOf" srcId="{0D88E0FB-5307-44C4-AB7F-550015ADB43D}" destId="{DA2BA1B5-1C7C-46F0-AAFB-B07D03F60ABD}" srcOrd="0" destOrd="0" presId="urn:microsoft.com/office/officeart/2005/8/layout/hList1"/>
    <dgm:cxn modelId="{EBF5395C-8F98-415B-A09A-7FD945B8230E}" type="presOf" srcId="{FA521223-E18C-4C93-A103-0B53C068AE10}" destId="{26745662-CBAC-492A-AA3A-A7E4FCC2B4DB}" srcOrd="0" destOrd="0" presId="urn:microsoft.com/office/officeart/2005/8/layout/hList1"/>
    <dgm:cxn modelId="{2F44856F-5B72-461E-900C-97ECDAF5B41C}" srcId="{6A19159E-4337-4F4D-8BB7-BDD1359E1EBE}" destId="{377E0757-1452-45EB-BDC8-40ABD939D212}" srcOrd="1" destOrd="0" parTransId="{9716A964-912E-438F-8EE8-1797E6C3560E}" sibTransId="{2C95DE23-8AA9-4DEC-B1B9-134F506BAD9C}"/>
    <dgm:cxn modelId="{7DA0767E-9BAF-42BC-9B37-7AC2546DB2C3}" type="presOf" srcId="{64851FF7-BD82-4F19-85BE-146CA61F5FE1}" destId="{37ADE7D1-99AB-45C6-82AC-6B55287731E6}" srcOrd="0" destOrd="0" presId="urn:microsoft.com/office/officeart/2005/8/layout/hList1"/>
    <dgm:cxn modelId="{8786BA83-D06B-43D3-A16C-156E32A6C5AA}" srcId="{6A19159E-4337-4F4D-8BB7-BDD1359E1EBE}" destId="{B9C76326-5936-47B5-8EA1-661557452B46}" srcOrd="3" destOrd="0" parTransId="{788F4E0B-9EB2-4D00-A236-DEBE2DD10835}" sibTransId="{E57A31C2-725C-4F2C-9788-107EA44A9C12}"/>
    <dgm:cxn modelId="{6D2CB6AB-B829-465C-A137-C4E55A8E3A80}" type="presOf" srcId="{6A19159E-4337-4F4D-8BB7-BDD1359E1EBE}" destId="{FDC66894-C120-475B-9806-81FCEFC38FB5}" srcOrd="0" destOrd="0" presId="urn:microsoft.com/office/officeart/2005/8/layout/hList1"/>
    <dgm:cxn modelId="{B24176AD-B63D-44F5-9A73-7DC3B080FCF9}" srcId="{6A19159E-4337-4F4D-8BB7-BDD1359E1EBE}" destId="{BD7DD09F-1502-418B-842D-FD3E7CE19A00}" srcOrd="2" destOrd="0" parTransId="{456BDC5E-4281-43E5-8376-2DF018C8DC7F}" sibTransId="{A1186497-8E3E-4B76-8FBC-307295FEFEE3}"/>
    <dgm:cxn modelId="{B1FF46C9-077F-477A-BA3B-A0CAA84C3BC4}" srcId="{6A19159E-4337-4F4D-8BB7-BDD1359E1EBE}" destId="{FA521223-E18C-4C93-A103-0B53C068AE10}" srcOrd="0" destOrd="0" parTransId="{C0F3A626-EA35-419E-839D-0D3896C8A48B}" sibTransId="{FAC627E4-347A-47D6-9C0C-261072BEFBBC}"/>
    <dgm:cxn modelId="{D812C0CC-F1AD-4D7B-B9DD-E64E6C68AC68}" srcId="{377E0757-1452-45EB-BDC8-40ABD939D212}" destId="{D4281D5D-00A7-4EC6-8AB4-123E6C2E4C31}" srcOrd="0" destOrd="0" parTransId="{D73954B3-3461-4329-B68C-1FCEDD5D0A6D}" sibTransId="{4B4C72E0-D8AB-4CEB-8277-19C5BBB7F1D2}"/>
    <dgm:cxn modelId="{5B89ADD7-10CD-42EC-8BF7-E39B06DCE371}" type="presOf" srcId="{BD7DD09F-1502-418B-842D-FD3E7CE19A00}" destId="{F182DFBB-6104-4A8F-8C26-5C696AC84C41}" srcOrd="0" destOrd="0" presId="urn:microsoft.com/office/officeart/2005/8/layout/hList1"/>
    <dgm:cxn modelId="{04E1C0E3-E39A-4A04-B934-84F4A1125C0C}" type="presOf" srcId="{B9C76326-5936-47B5-8EA1-661557452B46}" destId="{C855CE1E-A9D9-47AC-A74D-E82979C678B7}" srcOrd="0" destOrd="0" presId="urn:microsoft.com/office/officeart/2005/8/layout/hList1"/>
    <dgm:cxn modelId="{78CE30E4-2D10-4333-848F-D9D669E46538}" type="presOf" srcId="{377E0757-1452-45EB-BDC8-40ABD939D212}" destId="{877929B0-03E2-4EF0-8B45-68E8428ED6D0}" srcOrd="0" destOrd="0" presId="urn:microsoft.com/office/officeart/2005/8/layout/hList1"/>
    <dgm:cxn modelId="{765E82EB-49E5-429B-AD3B-509244C1B5C3}" srcId="{FA521223-E18C-4C93-A103-0B53C068AE10}" destId="{64851FF7-BD82-4F19-85BE-146CA61F5FE1}" srcOrd="0" destOrd="0" parTransId="{52C2E953-F894-47C8-81F8-09EE7305A35B}" sibTransId="{2BCD005A-BB46-4BBB-B3DC-5E6C3F5BF7C3}"/>
    <dgm:cxn modelId="{495E9EF5-85D6-47EF-B1E6-9EAE3BA60B4F}" srcId="{BD7DD09F-1502-418B-842D-FD3E7CE19A00}" destId="{078E8AAD-39EF-4F49-989B-41D430383255}" srcOrd="0" destOrd="0" parTransId="{5DB382DC-E2E6-4CCC-97B3-C301368F120E}" sibTransId="{CE6EBA91-7DDF-4852-B079-58233686D00B}"/>
    <dgm:cxn modelId="{215C14F6-F5D7-4309-B928-6E16BBDC5783}" type="presOf" srcId="{D4281D5D-00A7-4EC6-8AB4-123E6C2E4C31}" destId="{E4020425-9A37-4477-B5AC-CD166F37A1FC}" srcOrd="0" destOrd="0" presId="urn:microsoft.com/office/officeart/2005/8/layout/hList1"/>
    <dgm:cxn modelId="{3069E7FA-0FF5-48D7-8A93-ED20A6FDEDD4}" type="presOf" srcId="{078E8AAD-39EF-4F49-989B-41D430383255}" destId="{B3F1DB69-0C53-4040-AA72-5F5C8F3DA53D}" srcOrd="0" destOrd="0" presId="urn:microsoft.com/office/officeart/2005/8/layout/hList1"/>
    <dgm:cxn modelId="{71250EB8-1306-41D5-8F48-FA792CE9D9B6}" type="presParOf" srcId="{FDC66894-C120-475B-9806-81FCEFC38FB5}" destId="{C9B3F63B-5C7A-4207-B4BF-52C64327B6D4}" srcOrd="0" destOrd="0" presId="urn:microsoft.com/office/officeart/2005/8/layout/hList1"/>
    <dgm:cxn modelId="{05E7AFFC-F8C0-4B84-83F8-C84B80C77BD4}" type="presParOf" srcId="{C9B3F63B-5C7A-4207-B4BF-52C64327B6D4}" destId="{26745662-CBAC-492A-AA3A-A7E4FCC2B4DB}" srcOrd="0" destOrd="0" presId="urn:microsoft.com/office/officeart/2005/8/layout/hList1"/>
    <dgm:cxn modelId="{07BD5C1D-4D7A-4170-9302-A5E66CE21D29}" type="presParOf" srcId="{C9B3F63B-5C7A-4207-B4BF-52C64327B6D4}" destId="{37ADE7D1-99AB-45C6-82AC-6B55287731E6}" srcOrd="1" destOrd="0" presId="urn:microsoft.com/office/officeart/2005/8/layout/hList1"/>
    <dgm:cxn modelId="{BE52112E-BF36-42BC-83CB-F1827C783A3B}" type="presParOf" srcId="{FDC66894-C120-475B-9806-81FCEFC38FB5}" destId="{07962027-7039-4722-AE56-D04C6DAC5C1C}" srcOrd="1" destOrd="0" presId="urn:microsoft.com/office/officeart/2005/8/layout/hList1"/>
    <dgm:cxn modelId="{A2B1CC04-CA51-4FF4-A097-A52B2ECA2178}" type="presParOf" srcId="{FDC66894-C120-475B-9806-81FCEFC38FB5}" destId="{A5E1319B-628C-41D0-9888-F8553F89002C}" srcOrd="2" destOrd="0" presId="urn:microsoft.com/office/officeart/2005/8/layout/hList1"/>
    <dgm:cxn modelId="{E2FD1596-310D-4EBD-B36A-3CE69132079E}" type="presParOf" srcId="{A5E1319B-628C-41D0-9888-F8553F89002C}" destId="{877929B0-03E2-4EF0-8B45-68E8428ED6D0}" srcOrd="0" destOrd="0" presId="urn:microsoft.com/office/officeart/2005/8/layout/hList1"/>
    <dgm:cxn modelId="{2483B0AC-DC5A-4E19-B30B-4667F1C6ABA3}" type="presParOf" srcId="{A5E1319B-628C-41D0-9888-F8553F89002C}" destId="{E4020425-9A37-4477-B5AC-CD166F37A1FC}" srcOrd="1" destOrd="0" presId="urn:microsoft.com/office/officeart/2005/8/layout/hList1"/>
    <dgm:cxn modelId="{F1109E8A-25BD-4D5B-AE7F-B19FBB427372}" type="presParOf" srcId="{FDC66894-C120-475B-9806-81FCEFC38FB5}" destId="{3D9E4603-A80B-470B-8E0E-F13AE989FD03}" srcOrd="3" destOrd="0" presId="urn:microsoft.com/office/officeart/2005/8/layout/hList1"/>
    <dgm:cxn modelId="{23235A58-EBDA-42F2-B51E-525DFC49AC0B}" type="presParOf" srcId="{FDC66894-C120-475B-9806-81FCEFC38FB5}" destId="{A5F11828-5C72-451F-8351-A1281747FB38}" srcOrd="4" destOrd="0" presId="urn:microsoft.com/office/officeart/2005/8/layout/hList1"/>
    <dgm:cxn modelId="{F0936D9B-9418-4397-9002-760AA2618C8D}" type="presParOf" srcId="{A5F11828-5C72-451F-8351-A1281747FB38}" destId="{F182DFBB-6104-4A8F-8C26-5C696AC84C41}" srcOrd="0" destOrd="0" presId="urn:microsoft.com/office/officeart/2005/8/layout/hList1"/>
    <dgm:cxn modelId="{0ED04E27-FFEB-4E88-8E13-D50283B2E6CE}" type="presParOf" srcId="{A5F11828-5C72-451F-8351-A1281747FB38}" destId="{B3F1DB69-0C53-4040-AA72-5F5C8F3DA53D}" srcOrd="1" destOrd="0" presId="urn:microsoft.com/office/officeart/2005/8/layout/hList1"/>
    <dgm:cxn modelId="{EF79C753-3D2C-406F-985B-9229EB8563CB}" type="presParOf" srcId="{FDC66894-C120-475B-9806-81FCEFC38FB5}" destId="{E169D359-85AA-49E2-BFC3-85B85A4792E0}" srcOrd="5" destOrd="0" presId="urn:microsoft.com/office/officeart/2005/8/layout/hList1"/>
    <dgm:cxn modelId="{4CB93938-E484-4D6D-AD78-8F0C99D1EF36}" type="presParOf" srcId="{FDC66894-C120-475B-9806-81FCEFC38FB5}" destId="{00F85EDC-70D4-453E-ACA2-B1F3780CE331}" srcOrd="6" destOrd="0" presId="urn:microsoft.com/office/officeart/2005/8/layout/hList1"/>
    <dgm:cxn modelId="{9C330486-430C-48CE-BDA7-84790D76DDE2}" type="presParOf" srcId="{00F85EDC-70D4-453E-ACA2-B1F3780CE331}" destId="{C855CE1E-A9D9-47AC-A74D-E82979C678B7}" srcOrd="0" destOrd="0" presId="urn:microsoft.com/office/officeart/2005/8/layout/hList1"/>
    <dgm:cxn modelId="{F3791F30-EAFE-4557-B597-3607141A9ED6}" type="presParOf" srcId="{00F85EDC-70D4-453E-ACA2-B1F3780CE331}" destId="{DA2BA1B5-1C7C-46F0-AAFB-B07D03F60A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472D8-4ECB-4DA3-BC3D-29B145F78C9D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A95AE1-95DA-4FC6-9646-D172BE7E4D49}">
      <dgm:prSet phldrT="[Text]"/>
      <dgm:spPr>
        <a:solidFill>
          <a:schemeClr val="accent2">
            <a:lumMod val="90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Registration</a:t>
          </a:r>
        </a:p>
      </dgm:t>
    </dgm:pt>
    <dgm:pt modelId="{714A0606-FBE5-4826-B08B-0290FF4E45ED}" type="parTrans" cxnId="{2F9696CE-B02D-4D70-9C13-C313B5E8C9A6}">
      <dgm:prSet/>
      <dgm:spPr/>
      <dgm:t>
        <a:bodyPr/>
        <a:lstStyle/>
        <a:p>
          <a:endParaRPr lang="en-IN" b="1"/>
        </a:p>
      </dgm:t>
    </dgm:pt>
    <dgm:pt modelId="{E9DD4809-456B-41ED-A896-E75BFFADB3C9}" type="sibTrans" cxnId="{2F9696CE-B02D-4D70-9C13-C313B5E8C9A6}">
      <dgm:prSet/>
      <dgm:spPr/>
      <dgm:t>
        <a:bodyPr/>
        <a:lstStyle/>
        <a:p>
          <a:endParaRPr lang="en-IN" b="1"/>
        </a:p>
      </dgm:t>
    </dgm:pt>
    <dgm:pt modelId="{026F2A7D-1A3E-49EE-BC2A-F63E37C0B96C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Login</a:t>
          </a:r>
        </a:p>
      </dgm:t>
    </dgm:pt>
    <dgm:pt modelId="{20609F99-999A-4F15-958B-B2F6C33645DE}" type="parTrans" cxnId="{8B23F37D-888A-4FB5-AD54-56DD9081AE3D}">
      <dgm:prSet/>
      <dgm:spPr/>
      <dgm:t>
        <a:bodyPr/>
        <a:lstStyle/>
        <a:p>
          <a:endParaRPr lang="en-IN" b="1"/>
        </a:p>
      </dgm:t>
    </dgm:pt>
    <dgm:pt modelId="{28BF8ECA-0197-4592-A39F-018B4D5FC215}" type="sibTrans" cxnId="{8B23F37D-888A-4FB5-AD54-56DD9081AE3D}">
      <dgm:prSet/>
      <dgm:spPr/>
      <dgm:t>
        <a:bodyPr/>
        <a:lstStyle/>
        <a:p>
          <a:endParaRPr lang="en-IN" b="1"/>
        </a:p>
      </dgm:t>
    </dgm:pt>
    <dgm:pt modelId="{79E69D7A-90DB-4051-AAE1-96131E95F83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Dashboard</a:t>
          </a:r>
        </a:p>
      </dgm:t>
    </dgm:pt>
    <dgm:pt modelId="{F173A81F-E308-4302-A152-C747970EED80}" type="parTrans" cxnId="{84B0515F-B080-4877-A3ED-4B7410C476B6}">
      <dgm:prSet/>
      <dgm:spPr/>
      <dgm:t>
        <a:bodyPr/>
        <a:lstStyle/>
        <a:p>
          <a:endParaRPr lang="en-IN" b="1"/>
        </a:p>
      </dgm:t>
    </dgm:pt>
    <dgm:pt modelId="{0E28D50A-3607-482D-9C0C-39008E5330DA}" type="sibTrans" cxnId="{84B0515F-B080-4877-A3ED-4B7410C476B6}">
      <dgm:prSet/>
      <dgm:spPr/>
      <dgm:t>
        <a:bodyPr/>
        <a:lstStyle/>
        <a:p>
          <a:endParaRPr lang="en-IN" b="1"/>
        </a:p>
      </dgm:t>
    </dgm:pt>
    <dgm:pt modelId="{4121FFD3-013F-49D9-9F8C-44A35981D1E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Apply in Vacancy</a:t>
          </a:r>
        </a:p>
      </dgm:t>
    </dgm:pt>
    <dgm:pt modelId="{272F1F34-1F13-45C8-984A-391CE295156B}" type="parTrans" cxnId="{CC181D69-138D-4788-9A0A-EA78EEA34ADA}">
      <dgm:prSet/>
      <dgm:spPr/>
      <dgm:t>
        <a:bodyPr/>
        <a:lstStyle/>
        <a:p>
          <a:endParaRPr lang="en-IN" b="1"/>
        </a:p>
      </dgm:t>
    </dgm:pt>
    <dgm:pt modelId="{9AD85BBF-4B26-4E11-905D-29EFE07BC17B}" type="sibTrans" cxnId="{CC181D69-138D-4788-9A0A-EA78EEA34ADA}">
      <dgm:prSet/>
      <dgm:spPr/>
      <dgm:t>
        <a:bodyPr/>
        <a:lstStyle/>
        <a:p>
          <a:endParaRPr lang="en-IN" b="1"/>
        </a:p>
      </dgm:t>
    </dgm:pt>
    <dgm:pt modelId="{7CA0097B-FCA7-4B20-A372-87142849036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Logout</a:t>
          </a:r>
        </a:p>
      </dgm:t>
    </dgm:pt>
    <dgm:pt modelId="{29ADEFFD-4EDF-42F3-BB27-CD8647552BA9}" type="parTrans" cxnId="{3D8AE2BE-A141-4A28-9C68-9188C093E6DF}">
      <dgm:prSet/>
      <dgm:spPr/>
      <dgm:t>
        <a:bodyPr/>
        <a:lstStyle/>
        <a:p>
          <a:endParaRPr lang="en-IN" b="1"/>
        </a:p>
      </dgm:t>
    </dgm:pt>
    <dgm:pt modelId="{0494EB93-03E7-4FAA-B618-BAE45EEAE1C7}" type="sibTrans" cxnId="{3D8AE2BE-A141-4A28-9C68-9188C093E6DF}">
      <dgm:prSet/>
      <dgm:spPr/>
      <dgm:t>
        <a:bodyPr/>
        <a:lstStyle/>
        <a:p>
          <a:endParaRPr lang="en-IN" b="1"/>
        </a:p>
      </dgm:t>
    </dgm:pt>
    <dgm:pt modelId="{D33C506D-9AFA-4820-84B4-104734C324CF}" type="pres">
      <dgm:prSet presAssocID="{C12472D8-4ECB-4DA3-BC3D-29B145F78C9D}" presName="linearFlow" presStyleCnt="0">
        <dgm:presLayoutVars>
          <dgm:resizeHandles val="exact"/>
        </dgm:presLayoutVars>
      </dgm:prSet>
      <dgm:spPr/>
    </dgm:pt>
    <dgm:pt modelId="{54477590-A12E-46D4-A50E-FB8FB2F844D4}" type="pres">
      <dgm:prSet presAssocID="{75A95AE1-95DA-4FC6-9646-D172BE7E4D49}" presName="node" presStyleLbl="node1" presStyleIdx="0" presStyleCnt="5">
        <dgm:presLayoutVars>
          <dgm:bulletEnabled val="1"/>
        </dgm:presLayoutVars>
      </dgm:prSet>
      <dgm:spPr/>
    </dgm:pt>
    <dgm:pt modelId="{CD032DA1-35C8-4C41-9B07-5A6839D442F9}" type="pres">
      <dgm:prSet presAssocID="{E9DD4809-456B-41ED-A896-E75BFFADB3C9}" presName="sibTrans" presStyleLbl="sibTrans2D1" presStyleIdx="0" presStyleCnt="4"/>
      <dgm:spPr/>
    </dgm:pt>
    <dgm:pt modelId="{F92B0356-7EA1-415C-BC68-7BD6BF299009}" type="pres">
      <dgm:prSet presAssocID="{E9DD4809-456B-41ED-A896-E75BFFADB3C9}" presName="connectorText" presStyleLbl="sibTrans2D1" presStyleIdx="0" presStyleCnt="4"/>
      <dgm:spPr/>
    </dgm:pt>
    <dgm:pt modelId="{EE6D86C6-83AE-4DE2-BAF4-C8172C493FAE}" type="pres">
      <dgm:prSet presAssocID="{026F2A7D-1A3E-49EE-BC2A-F63E37C0B96C}" presName="node" presStyleLbl="node1" presStyleIdx="1" presStyleCnt="5">
        <dgm:presLayoutVars>
          <dgm:bulletEnabled val="1"/>
        </dgm:presLayoutVars>
      </dgm:prSet>
      <dgm:spPr/>
    </dgm:pt>
    <dgm:pt modelId="{28B87747-E29A-4A4D-998F-81ED6B32A243}" type="pres">
      <dgm:prSet presAssocID="{28BF8ECA-0197-4592-A39F-018B4D5FC215}" presName="sibTrans" presStyleLbl="sibTrans2D1" presStyleIdx="1" presStyleCnt="4"/>
      <dgm:spPr/>
    </dgm:pt>
    <dgm:pt modelId="{944DAFAE-4606-45A9-ACEE-4B98AFE75019}" type="pres">
      <dgm:prSet presAssocID="{28BF8ECA-0197-4592-A39F-018B4D5FC215}" presName="connectorText" presStyleLbl="sibTrans2D1" presStyleIdx="1" presStyleCnt="4"/>
      <dgm:spPr/>
    </dgm:pt>
    <dgm:pt modelId="{B43BD71B-B372-443E-B1E9-1B4D1BBDC154}" type="pres">
      <dgm:prSet presAssocID="{79E69D7A-90DB-4051-AAE1-96131E95F834}" presName="node" presStyleLbl="node1" presStyleIdx="2" presStyleCnt="5">
        <dgm:presLayoutVars>
          <dgm:bulletEnabled val="1"/>
        </dgm:presLayoutVars>
      </dgm:prSet>
      <dgm:spPr/>
    </dgm:pt>
    <dgm:pt modelId="{0400CF85-3268-4F62-9C9F-CA4F70A8F49E}" type="pres">
      <dgm:prSet presAssocID="{0E28D50A-3607-482D-9C0C-39008E5330DA}" presName="sibTrans" presStyleLbl="sibTrans2D1" presStyleIdx="2" presStyleCnt="4"/>
      <dgm:spPr/>
    </dgm:pt>
    <dgm:pt modelId="{D2DB49EA-DB7E-4403-93D5-FAADB91E9A96}" type="pres">
      <dgm:prSet presAssocID="{0E28D50A-3607-482D-9C0C-39008E5330DA}" presName="connectorText" presStyleLbl="sibTrans2D1" presStyleIdx="2" presStyleCnt="4"/>
      <dgm:spPr/>
    </dgm:pt>
    <dgm:pt modelId="{32B9E63E-031D-4076-8D32-450AF4165FDA}" type="pres">
      <dgm:prSet presAssocID="{4121FFD3-013F-49D9-9F8C-44A35981D1E9}" presName="node" presStyleLbl="node1" presStyleIdx="3" presStyleCnt="5">
        <dgm:presLayoutVars>
          <dgm:bulletEnabled val="1"/>
        </dgm:presLayoutVars>
      </dgm:prSet>
      <dgm:spPr/>
    </dgm:pt>
    <dgm:pt modelId="{34BF8894-1594-4476-B974-C754AEC4FAD0}" type="pres">
      <dgm:prSet presAssocID="{9AD85BBF-4B26-4E11-905D-29EFE07BC17B}" presName="sibTrans" presStyleLbl="sibTrans2D1" presStyleIdx="3" presStyleCnt="4"/>
      <dgm:spPr/>
    </dgm:pt>
    <dgm:pt modelId="{01692DE2-A44C-4B5E-A197-5BC5F697C8F7}" type="pres">
      <dgm:prSet presAssocID="{9AD85BBF-4B26-4E11-905D-29EFE07BC17B}" presName="connectorText" presStyleLbl="sibTrans2D1" presStyleIdx="3" presStyleCnt="4"/>
      <dgm:spPr/>
    </dgm:pt>
    <dgm:pt modelId="{9A8B5337-F2C9-4BD2-93D8-84D681DE8A00}" type="pres">
      <dgm:prSet presAssocID="{7CA0097B-FCA7-4B20-A372-87142849036E}" presName="node" presStyleLbl="node1" presStyleIdx="4" presStyleCnt="5">
        <dgm:presLayoutVars>
          <dgm:bulletEnabled val="1"/>
        </dgm:presLayoutVars>
      </dgm:prSet>
      <dgm:spPr/>
    </dgm:pt>
  </dgm:ptLst>
  <dgm:cxnLst>
    <dgm:cxn modelId="{9D3F0617-5BB6-48A5-94C6-79FFE27AD4F5}" type="presOf" srcId="{28BF8ECA-0197-4592-A39F-018B4D5FC215}" destId="{944DAFAE-4606-45A9-ACEE-4B98AFE75019}" srcOrd="1" destOrd="0" presId="urn:microsoft.com/office/officeart/2005/8/layout/process2"/>
    <dgm:cxn modelId="{DBC8271B-AEB1-4E93-886E-DFD8E099AD90}" type="presOf" srcId="{C12472D8-4ECB-4DA3-BC3D-29B145F78C9D}" destId="{D33C506D-9AFA-4820-84B4-104734C324CF}" srcOrd="0" destOrd="0" presId="urn:microsoft.com/office/officeart/2005/8/layout/process2"/>
    <dgm:cxn modelId="{A834AB28-6C26-4148-84EC-361A1F87B389}" type="presOf" srcId="{75A95AE1-95DA-4FC6-9646-D172BE7E4D49}" destId="{54477590-A12E-46D4-A50E-FB8FB2F844D4}" srcOrd="0" destOrd="0" presId="urn:microsoft.com/office/officeart/2005/8/layout/process2"/>
    <dgm:cxn modelId="{F9D06537-4EFF-40C6-91A1-0831CB6A2350}" type="presOf" srcId="{0E28D50A-3607-482D-9C0C-39008E5330DA}" destId="{0400CF85-3268-4F62-9C9F-CA4F70A8F49E}" srcOrd="0" destOrd="0" presId="urn:microsoft.com/office/officeart/2005/8/layout/process2"/>
    <dgm:cxn modelId="{84B0515F-B080-4877-A3ED-4B7410C476B6}" srcId="{C12472D8-4ECB-4DA3-BC3D-29B145F78C9D}" destId="{79E69D7A-90DB-4051-AAE1-96131E95F834}" srcOrd="2" destOrd="0" parTransId="{F173A81F-E308-4302-A152-C747970EED80}" sibTransId="{0E28D50A-3607-482D-9C0C-39008E5330DA}"/>
    <dgm:cxn modelId="{AAD98044-BD96-43E7-B81F-5FCF9C72C76B}" type="presOf" srcId="{79E69D7A-90DB-4051-AAE1-96131E95F834}" destId="{B43BD71B-B372-443E-B1E9-1B4D1BBDC154}" srcOrd="0" destOrd="0" presId="urn:microsoft.com/office/officeart/2005/8/layout/process2"/>
    <dgm:cxn modelId="{C0A0F868-A2E3-481A-8D16-B83C712D8468}" type="presOf" srcId="{7CA0097B-FCA7-4B20-A372-87142849036E}" destId="{9A8B5337-F2C9-4BD2-93D8-84D681DE8A00}" srcOrd="0" destOrd="0" presId="urn:microsoft.com/office/officeart/2005/8/layout/process2"/>
    <dgm:cxn modelId="{CC181D69-138D-4788-9A0A-EA78EEA34ADA}" srcId="{C12472D8-4ECB-4DA3-BC3D-29B145F78C9D}" destId="{4121FFD3-013F-49D9-9F8C-44A35981D1E9}" srcOrd="3" destOrd="0" parTransId="{272F1F34-1F13-45C8-984A-391CE295156B}" sibTransId="{9AD85BBF-4B26-4E11-905D-29EFE07BC17B}"/>
    <dgm:cxn modelId="{C5FDCE4C-2608-4017-A490-F986341D447D}" type="presOf" srcId="{0E28D50A-3607-482D-9C0C-39008E5330DA}" destId="{D2DB49EA-DB7E-4403-93D5-FAADB91E9A96}" srcOrd="1" destOrd="0" presId="urn:microsoft.com/office/officeart/2005/8/layout/process2"/>
    <dgm:cxn modelId="{92A0E770-8234-4040-9C92-3D34096B7531}" type="presOf" srcId="{9AD85BBF-4B26-4E11-905D-29EFE07BC17B}" destId="{01692DE2-A44C-4B5E-A197-5BC5F697C8F7}" srcOrd="1" destOrd="0" presId="urn:microsoft.com/office/officeart/2005/8/layout/process2"/>
    <dgm:cxn modelId="{8B23F37D-888A-4FB5-AD54-56DD9081AE3D}" srcId="{C12472D8-4ECB-4DA3-BC3D-29B145F78C9D}" destId="{026F2A7D-1A3E-49EE-BC2A-F63E37C0B96C}" srcOrd="1" destOrd="0" parTransId="{20609F99-999A-4F15-958B-B2F6C33645DE}" sibTransId="{28BF8ECA-0197-4592-A39F-018B4D5FC215}"/>
    <dgm:cxn modelId="{0D7D68A7-8C6E-43A6-B0C3-1A2D80468F73}" type="presOf" srcId="{9AD85BBF-4B26-4E11-905D-29EFE07BC17B}" destId="{34BF8894-1594-4476-B974-C754AEC4FAD0}" srcOrd="0" destOrd="0" presId="urn:microsoft.com/office/officeart/2005/8/layout/process2"/>
    <dgm:cxn modelId="{5B3496BD-B635-45C1-8378-833833BBF70C}" type="presOf" srcId="{026F2A7D-1A3E-49EE-BC2A-F63E37C0B96C}" destId="{EE6D86C6-83AE-4DE2-BAF4-C8172C493FAE}" srcOrd="0" destOrd="0" presId="urn:microsoft.com/office/officeart/2005/8/layout/process2"/>
    <dgm:cxn modelId="{6DAAA6BE-436F-4BC2-B79D-0FFE5F6A1C84}" type="presOf" srcId="{E9DD4809-456B-41ED-A896-E75BFFADB3C9}" destId="{CD032DA1-35C8-4C41-9B07-5A6839D442F9}" srcOrd="0" destOrd="0" presId="urn:microsoft.com/office/officeart/2005/8/layout/process2"/>
    <dgm:cxn modelId="{3D8AE2BE-A141-4A28-9C68-9188C093E6DF}" srcId="{C12472D8-4ECB-4DA3-BC3D-29B145F78C9D}" destId="{7CA0097B-FCA7-4B20-A372-87142849036E}" srcOrd="4" destOrd="0" parTransId="{29ADEFFD-4EDF-42F3-BB27-CD8647552BA9}" sibTransId="{0494EB93-03E7-4FAA-B618-BAE45EEAE1C7}"/>
    <dgm:cxn modelId="{80C027BF-98A8-44AB-B991-AEA57E5088F0}" type="presOf" srcId="{28BF8ECA-0197-4592-A39F-018B4D5FC215}" destId="{28B87747-E29A-4A4D-998F-81ED6B32A243}" srcOrd="0" destOrd="0" presId="urn:microsoft.com/office/officeart/2005/8/layout/process2"/>
    <dgm:cxn modelId="{EB66A4C1-F04F-4877-9621-4275B3ED5A22}" type="presOf" srcId="{E9DD4809-456B-41ED-A896-E75BFFADB3C9}" destId="{F92B0356-7EA1-415C-BC68-7BD6BF299009}" srcOrd="1" destOrd="0" presId="urn:microsoft.com/office/officeart/2005/8/layout/process2"/>
    <dgm:cxn modelId="{0931C1C8-22A2-45F9-BC7E-67803D7901C4}" type="presOf" srcId="{4121FFD3-013F-49D9-9F8C-44A35981D1E9}" destId="{32B9E63E-031D-4076-8D32-450AF4165FDA}" srcOrd="0" destOrd="0" presId="urn:microsoft.com/office/officeart/2005/8/layout/process2"/>
    <dgm:cxn modelId="{2F9696CE-B02D-4D70-9C13-C313B5E8C9A6}" srcId="{C12472D8-4ECB-4DA3-BC3D-29B145F78C9D}" destId="{75A95AE1-95DA-4FC6-9646-D172BE7E4D49}" srcOrd="0" destOrd="0" parTransId="{714A0606-FBE5-4826-B08B-0290FF4E45ED}" sibTransId="{E9DD4809-456B-41ED-A896-E75BFFADB3C9}"/>
    <dgm:cxn modelId="{4770F1EE-31DD-4597-ABA1-17C9A2BEC0E2}" type="presParOf" srcId="{D33C506D-9AFA-4820-84B4-104734C324CF}" destId="{54477590-A12E-46D4-A50E-FB8FB2F844D4}" srcOrd="0" destOrd="0" presId="urn:microsoft.com/office/officeart/2005/8/layout/process2"/>
    <dgm:cxn modelId="{CA03ECB4-46FC-41F9-B35D-BEAE68FD8292}" type="presParOf" srcId="{D33C506D-9AFA-4820-84B4-104734C324CF}" destId="{CD032DA1-35C8-4C41-9B07-5A6839D442F9}" srcOrd="1" destOrd="0" presId="urn:microsoft.com/office/officeart/2005/8/layout/process2"/>
    <dgm:cxn modelId="{81DF25C3-F233-4899-B33A-50E79DE6B062}" type="presParOf" srcId="{CD032DA1-35C8-4C41-9B07-5A6839D442F9}" destId="{F92B0356-7EA1-415C-BC68-7BD6BF299009}" srcOrd="0" destOrd="0" presId="urn:microsoft.com/office/officeart/2005/8/layout/process2"/>
    <dgm:cxn modelId="{1D2D8630-FDC3-4ABD-9603-FE39F199E00F}" type="presParOf" srcId="{D33C506D-9AFA-4820-84B4-104734C324CF}" destId="{EE6D86C6-83AE-4DE2-BAF4-C8172C493FAE}" srcOrd="2" destOrd="0" presId="urn:microsoft.com/office/officeart/2005/8/layout/process2"/>
    <dgm:cxn modelId="{681BB0A8-B82B-4AB0-A71F-25C2304A8ACE}" type="presParOf" srcId="{D33C506D-9AFA-4820-84B4-104734C324CF}" destId="{28B87747-E29A-4A4D-998F-81ED6B32A243}" srcOrd="3" destOrd="0" presId="urn:microsoft.com/office/officeart/2005/8/layout/process2"/>
    <dgm:cxn modelId="{D3746694-C96E-474E-B7C5-BC545E12B4C1}" type="presParOf" srcId="{28B87747-E29A-4A4D-998F-81ED6B32A243}" destId="{944DAFAE-4606-45A9-ACEE-4B98AFE75019}" srcOrd="0" destOrd="0" presId="urn:microsoft.com/office/officeart/2005/8/layout/process2"/>
    <dgm:cxn modelId="{3212CF7F-064F-4168-8805-2AB3021E2B93}" type="presParOf" srcId="{D33C506D-9AFA-4820-84B4-104734C324CF}" destId="{B43BD71B-B372-443E-B1E9-1B4D1BBDC154}" srcOrd="4" destOrd="0" presId="urn:microsoft.com/office/officeart/2005/8/layout/process2"/>
    <dgm:cxn modelId="{ECAA2247-6B20-4FCD-B951-26078B041390}" type="presParOf" srcId="{D33C506D-9AFA-4820-84B4-104734C324CF}" destId="{0400CF85-3268-4F62-9C9F-CA4F70A8F49E}" srcOrd="5" destOrd="0" presId="urn:microsoft.com/office/officeart/2005/8/layout/process2"/>
    <dgm:cxn modelId="{FF4BBFD2-F012-47B8-A35D-AC58F0125E13}" type="presParOf" srcId="{0400CF85-3268-4F62-9C9F-CA4F70A8F49E}" destId="{D2DB49EA-DB7E-4403-93D5-FAADB91E9A96}" srcOrd="0" destOrd="0" presId="urn:microsoft.com/office/officeart/2005/8/layout/process2"/>
    <dgm:cxn modelId="{89B019BC-E7E2-4B79-A733-6519B4AD9BDB}" type="presParOf" srcId="{D33C506D-9AFA-4820-84B4-104734C324CF}" destId="{32B9E63E-031D-4076-8D32-450AF4165FDA}" srcOrd="6" destOrd="0" presId="urn:microsoft.com/office/officeart/2005/8/layout/process2"/>
    <dgm:cxn modelId="{2C399B5C-0310-4030-8D0A-8063095171A9}" type="presParOf" srcId="{D33C506D-9AFA-4820-84B4-104734C324CF}" destId="{34BF8894-1594-4476-B974-C754AEC4FAD0}" srcOrd="7" destOrd="0" presId="urn:microsoft.com/office/officeart/2005/8/layout/process2"/>
    <dgm:cxn modelId="{77FCD82D-8664-4788-98E6-49F64AC16B14}" type="presParOf" srcId="{34BF8894-1594-4476-B974-C754AEC4FAD0}" destId="{01692DE2-A44C-4B5E-A197-5BC5F697C8F7}" srcOrd="0" destOrd="0" presId="urn:microsoft.com/office/officeart/2005/8/layout/process2"/>
    <dgm:cxn modelId="{64374151-4E5C-4254-AF42-FA46D965D52F}" type="presParOf" srcId="{D33C506D-9AFA-4820-84B4-104734C324CF}" destId="{9A8B5337-F2C9-4BD2-93D8-84D681DE8A0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2472D8-4ECB-4DA3-BC3D-29B145F78C9D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A95AE1-95DA-4FC6-9646-D172BE7E4D49}">
      <dgm:prSet phldrT="[Text]"/>
      <dgm:spPr>
        <a:solidFill>
          <a:schemeClr val="accent2">
            <a:lumMod val="90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Registration</a:t>
          </a:r>
        </a:p>
      </dgm:t>
    </dgm:pt>
    <dgm:pt modelId="{714A0606-FBE5-4826-B08B-0290FF4E45ED}" type="parTrans" cxnId="{2F9696CE-B02D-4D70-9C13-C313B5E8C9A6}">
      <dgm:prSet/>
      <dgm:spPr/>
      <dgm:t>
        <a:bodyPr/>
        <a:lstStyle/>
        <a:p>
          <a:endParaRPr lang="en-IN" b="1"/>
        </a:p>
      </dgm:t>
    </dgm:pt>
    <dgm:pt modelId="{E9DD4809-456B-41ED-A896-E75BFFADB3C9}" type="sibTrans" cxnId="{2F9696CE-B02D-4D70-9C13-C313B5E8C9A6}">
      <dgm:prSet/>
      <dgm:spPr/>
      <dgm:t>
        <a:bodyPr/>
        <a:lstStyle/>
        <a:p>
          <a:endParaRPr lang="en-IN" b="1"/>
        </a:p>
      </dgm:t>
    </dgm:pt>
    <dgm:pt modelId="{026F2A7D-1A3E-49EE-BC2A-F63E37C0B96C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Login</a:t>
          </a:r>
        </a:p>
      </dgm:t>
    </dgm:pt>
    <dgm:pt modelId="{20609F99-999A-4F15-958B-B2F6C33645DE}" type="parTrans" cxnId="{8B23F37D-888A-4FB5-AD54-56DD9081AE3D}">
      <dgm:prSet/>
      <dgm:spPr/>
      <dgm:t>
        <a:bodyPr/>
        <a:lstStyle/>
        <a:p>
          <a:endParaRPr lang="en-IN" b="1"/>
        </a:p>
      </dgm:t>
    </dgm:pt>
    <dgm:pt modelId="{28BF8ECA-0197-4592-A39F-018B4D5FC215}" type="sibTrans" cxnId="{8B23F37D-888A-4FB5-AD54-56DD9081AE3D}">
      <dgm:prSet/>
      <dgm:spPr/>
      <dgm:t>
        <a:bodyPr/>
        <a:lstStyle/>
        <a:p>
          <a:endParaRPr lang="en-IN" b="1"/>
        </a:p>
      </dgm:t>
    </dgm:pt>
    <dgm:pt modelId="{79E69D7A-90DB-4051-AAE1-96131E95F83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Dashboard</a:t>
          </a:r>
        </a:p>
      </dgm:t>
    </dgm:pt>
    <dgm:pt modelId="{F173A81F-E308-4302-A152-C747970EED80}" type="parTrans" cxnId="{84B0515F-B080-4877-A3ED-4B7410C476B6}">
      <dgm:prSet/>
      <dgm:spPr/>
      <dgm:t>
        <a:bodyPr/>
        <a:lstStyle/>
        <a:p>
          <a:endParaRPr lang="en-IN" b="1"/>
        </a:p>
      </dgm:t>
    </dgm:pt>
    <dgm:pt modelId="{0E28D50A-3607-482D-9C0C-39008E5330DA}" type="sibTrans" cxnId="{84B0515F-B080-4877-A3ED-4B7410C476B6}">
      <dgm:prSet/>
      <dgm:spPr/>
      <dgm:t>
        <a:bodyPr/>
        <a:lstStyle/>
        <a:p>
          <a:endParaRPr lang="en-IN" b="1"/>
        </a:p>
      </dgm:t>
    </dgm:pt>
    <dgm:pt modelId="{57C2A422-E452-4EEC-8971-611885A7CAB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Create job</a:t>
          </a:r>
        </a:p>
      </dgm:t>
    </dgm:pt>
    <dgm:pt modelId="{2AC0E146-1DE2-4559-BA6C-AE5BAD2F05CA}" type="parTrans" cxnId="{E1230F91-8185-4383-99DD-6ABF11F26436}">
      <dgm:prSet/>
      <dgm:spPr/>
      <dgm:t>
        <a:bodyPr/>
        <a:lstStyle/>
        <a:p>
          <a:endParaRPr lang="en-IN" b="1"/>
        </a:p>
      </dgm:t>
    </dgm:pt>
    <dgm:pt modelId="{306D86F5-907D-4E7B-8647-E984157C8156}" type="sibTrans" cxnId="{E1230F91-8185-4383-99DD-6ABF11F26436}">
      <dgm:prSet/>
      <dgm:spPr/>
      <dgm:t>
        <a:bodyPr/>
        <a:lstStyle/>
        <a:p>
          <a:endParaRPr lang="en-IN" b="1"/>
        </a:p>
      </dgm:t>
    </dgm:pt>
    <dgm:pt modelId="{B27B66D2-AF73-4714-895E-EC823053510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Students applied</a:t>
          </a:r>
        </a:p>
      </dgm:t>
    </dgm:pt>
    <dgm:pt modelId="{2D1C6334-715A-4FB3-991D-FFCED14AEB84}" type="parTrans" cxnId="{48E5ABD8-347C-47A5-9F7B-837F56AA1597}">
      <dgm:prSet/>
      <dgm:spPr/>
      <dgm:t>
        <a:bodyPr/>
        <a:lstStyle/>
        <a:p>
          <a:endParaRPr lang="en-IN" b="1"/>
        </a:p>
      </dgm:t>
    </dgm:pt>
    <dgm:pt modelId="{3337E5C8-3AA1-4577-8338-6D4D12C51AA8}" type="sibTrans" cxnId="{48E5ABD8-347C-47A5-9F7B-837F56AA1597}">
      <dgm:prSet/>
      <dgm:spPr/>
      <dgm:t>
        <a:bodyPr/>
        <a:lstStyle/>
        <a:p>
          <a:endParaRPr lang="en-IN" b="1"/>
        </a:p>
      </dgm:t>
    </dgm:pt>
    <dgm:pt modelId="{F8F93730-6EF9-4287-A151-12E290C64B1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Select Student</a:t>
          </a:r>
        </a:p>
      </dgm:t>
    </dgm:pt>
    <dgm:pt modelId="{FE33AA11-2B1B-4A8C-99D0-998E330B53B9}" type="parTrans" cxnId="{58430660-CFCE-403F-9E26-3CA4AD96FD80}">
      <dgm:prSet/>
      <dgm:spPr/>
      <dgm:t>
        <a:bodyPr/>
        <a:lstStyle/>
        <a:p>
          <a:endParaRPr lang="en-IN" b="1"/>
        </a:p>
      </dgm:t>
    </dgm:pt>
    <dgm:pt modelId="{681C1A26-B57D-4A74-8B0E-3DEF4EBB72C1}" type="sibTrans" cxnId="{58430660-CFCE-403F-9E26-3CA4AD96FD80}">
      <dgm:prSet/>
      <dgm:spPr/>
      <dgm:t>
        <a:bodyPr/>
        <a:lstStyle/>
        <a:p>
          <a:endParaRPr lang="en-IN" b="1"/>
        </a:p>
      </dgm:t>
    </dgm:pt>
    <dgm:pt modelId="{5C6C28B6-451E-48B3-82C3-99ABBFC1795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IN" b="1" baseline="0" dirty="0">
              <a:solidFill>
                <a:schemeClr val="tx1"/>
              </a:solidFill>
            </a:rPr>
            <a:t>Logout</a:t>
          </a:r>
        </a:p>
      </dgm:t>
    </dgm:pt>
    <dgm:pt modelId="{12B27E62-A9BF-475B-AB9E-048AAB6B37F1}" type="parTrans" cxnId="{7300DC7C-9245-47DE-AED2-E0A1DA36A163}">
      <dgm:prSet/>
      <dgm:spPr/>
      <dgm:t>
        <a:bodyPr/>
        <a:lstStyle/>
        <a:p>
          <a:endParaRPr lang="en-IN" b="1"/>
        </a:p>
      </dgm:t>
    </dgm:pt>
    <dgm:pt modelId="{541CDDF4-45CE-4686-875F-4EE3D4327BE8}" type="sibTrans" cxnId="{7300DC7C-9245-47DE-AED2-E0A1DA36A163}">
      <dgm:prSet/>
      <dgm:spPr/>
      <dgm:t>
        <a:bodyPr/>
        <a:lstStyle/>
        <a:p>
          <a:endParaRPr lang="en-IN" b="1"/>
        </a:p>
      </dgm:t>
    </dgm:pt>
    <dgm:pt modelId="{D33C506D-9AFA-4820-84B4-104734C324CF}" type="pres">
      <dgm:prSet presAssocID="{C12472D8-4ECB-4DA3-BC3D-29B145F78C9D}" presName="linearFlow" presStyleCnt="0">
        <dgm:presLayoutVars>
          <dgm:resizeHandles val="exact"/>
        </dgm:presLayoutVars>
      </dgm:prSet>
      <dgm:spPr/>
    </dgm:pt>
    <dgm:pt modelId="{54477590-A12E-46D4-A50E-FB8FB2F844D4}" type="pres">
      <dgm:prSet presAssocID="{75A95AE1-95DA-4FC6-9646-D172BE7E4D49}" presName="node" presStyleLbl="node1" presStyleIdx="0" presStyleCnt="7">
        <dgm:presLayoutVars>
          <dgm:bulletEnabled val="1"/>
        </dgm:presLayoutVars>
      </dgm:prSet>
      <dgm:spPr/>
    </dgm:pt>
    <dgm:pt modelId="{CD032DA1-35C8-4C41-9B07-5A6839D442F9}" type="pres">
      <dgm:prSet presAssocID="{E9DD4809-456B-41ED-A896-E75BFFADB3C9}" presName="sibTrans" presStyleLbl="sibTrans2D1" presStyleIdx="0" presStyleCnt="6"/>
      <dgm:spPr/>
    </dgm:pt>
    <dgm:pt modelId="{F92B0356-7EA1-415C-BC68-7BD6BF299009}" type="pres">
      <dgm:prSet presAssocID="{E9DD4809-456B-41ED-A896-E75BFFADB3C9}" presName="connectorText" presStyleLbl="sibTrans2D1" presStyleIdx="0" presStyleCnt="6"/>
      <dgm:spPr/>
    </dgm:pt>
    <dgm:pt modelId="{EE6D86C6-83AE-4DE2-BAF4-C8172C493FAE}" type="pres">
      <dgm:prSet presAssocID="{026F2A7D-1A3E-49EE-BC2A-F63E37C0B96C}" presName="node" presStyleLbl="node1" presStyleIdx="1" presStyleCnt="7">
        <dgm:presLayoutVars>
          <dgm:bulletEnabled val="1"/>
        </dgm:presLayoutVars>
      </dgm:prSet>
      <dgm:spPr/>
    </dgm:pt>
    <dgm:pt modelId="{28B87747-E29A-4A4D-998F-81ED6B32A243}" type="pres">
      <dgm:prSet presAssocID="{28BF8ECA-0197-4592-A39F-018B4D5FC215}" presName="sibTrans" presStyleLbl="sibTrans2D1" presStyleIdx="1" presStyleCnt="6"/>
      <dgm:spPr/>
    </dgm:pt>
    <dgm:pt modelId="{944DAFAE-4606-45A9-ACEE-4B98AFE75019}" type="pres">
      <dgm:prSet presAssocID="{28BF8ECA-0197-4592-A39F-018B4D5FC215}" presName="connectorText" presStyleLbl="sibTrans2D1" presStyleIdx="1" presStyleCnt="6"/>
      <dgm:spPr/>
    </dgm:pt>
    <dgm:pt modelId="{B43BD71B-B372-443E-B1E9-1B4D1BBDC154}" type="pres">
      <dgm:prSet presAssocID="{79E69D7A-90DB-4051-AAE1-96131E95F834}" presName="node" presStyleLbl="node1" presStyleIdx="2" presStyleCnt="7">
        <dgm:presLayoutVars>
          <dgm:bulletEnabled val="1"/>
        </dgm:presLayoutVars>
      </dgm:prSet>
      <dgm:spPr/>
    </dgm:pt>
    <dgm:pt modelId="{7375A401-8F70-483A-BA66-DA10CDBE1474}" type="pres">
      <dgm:prSet presAssocID="{0E28D50A-3607-482D-9C0C-39008E5330DA}" presName="sibTrans" presStyleLbl="sibTrans2D1" presStyleIdx="2" presStyleCnt="6"/>
      <dgm:spPr/>
    </dgm:pt>
    <dgm:pt modelId="{06E8ABD4-168E-4CEF-8DE1-F3589ED261FC}" type="pres">
      <dgm:prSet presAssocID="{0E28D50A-3607-482D-9C0C-39008E5330DA}" presName="connectorText" presStyleLbl="sibTrans2D1" presStyleIdx="2" presStyleCnt="6"/>
      <dgm:spPr/>
    </dgm:pt>
    <dgm:pt modelId="{B782875D-B1BC-4658-B26A-EE51D69C4CFE}" type="pres">
      <dgm:prSet presAssocID="{57C2A422-E452-4EEC-8971-611885A7CAB7}" presName="node" presStyleLbl="node1" presStyleIdx="3" presStyleCnt="7">
        <dgm:presLayoutVars>
          <dgm:bulletEnabled val="1"/>
        </dgm:presLayoutVars>
      </dgm:prSet>
      <dgm:spPr/>
    </dgm:pt>
    <dgm:pt modelId="{3352CB49-F139-4C42-81C9-49B057DFE2AF}" type="pres">
      <dgm:prSet presAssocID="{306D86F5-907D-4E7B-8647-E984157C8156}" presName="sibTrans" presStyleLbl="sibTrans2D1" presStyleIdx="3" presStyleCnt="6"/>
      <dgm:spPr/>
    </dgm:pt>
    <dgm:pt modelId="{52370D45-23E4-4A17-A2F1-76A09A51EE75}" type="pres">
      <dgm:prSet presAssocID="{306D86F5-907D-4E7B-8647-E984157C8156}" presName="connectorText" presStyleLbl="sibTrans2D1" presStyleIdx="3" presStyleCnt="6"/>
      <dgm:spPr/>
    </dgm:pt>
    <dgm:pt modelId="{4CAED714-08AB-4BAB-B7A6-83D0AB30E61F}" type="pres">
      <dgm:prSet presAssocID="{B27B66D2-AF73-4714-895E-EC823053510C}" presName="node" presStyleLbl="node1" presStyleIdx="4" presStyleCnt="7">
        <dgm:presLayoutVars>
          <dgm:bulletEnabled val="1"/>
        </dgm:presLayoutVars>
      </dgm:prSet>
      <dgm:spPr/>
    </dgm:pt>
    <dgm:pt modelId="{2C49BB98-B201-4F32-AF11-2D5CB1732ECD}" type="pres">
      <dgm:prSet presAssocID="{3337E5C8-3AA1-4577-8338-6D4D12C51AA8}" presName="sibTrans" presStyleLbl="sibTrans2D1" presStyleIdx="4" presStyleCnt="6"/>
      <dgm:spPr/>
    </dgm:pt>
    <dgm:pt modelId="{D0C5F5E3-F4DF-4E9C-8117-666457B3D476}" type="pres">
      <dgm:prSet presAssocID="{3337E5C8-3AA1-4577-8338-6D4D12C51AA8}" presName="connectorText" presStyleLbl="sibTrans2D1" presStyleIdx="4" presStyleCnt="6"/>
      <dgm:spPr/>
    </dgm:pt>
    <dgm:pt modelId="{6909C31D-9C6E-437B-83DE-91B9D329CC09}" type="pres">
      <dgm:prSet presAssocID="{F8F93730-6EF9-4287-A151-12E290C64B18}" presName="node" presStyleLbl="node1" presStyleIdx="5" presStyleCnt="7">
        <dgm:presLayoutVars>
          <dgm:bulletEnabled val="1"/>
        </dgm:presLayoutVars>
      </dgm:prSet>
      <dgm:spPr/>
    </dgm:pt>
    <dgm:pt modelId="{93529603-3420-4B71-AF76-93F035F45321}" type="pres">
      <dgm:prSet presAssocID="{681C1A26-B57D-4A74-8B0E-3DEF4EBB72C1}" presName="sibTrans" presStyleLbl="sibTrans2D1" presStyleIdx="5" presStyleCnt="6"/>
      <dgm:spPr/>
    </dgm:pt>
    <dgm:pt modelId="{3E3776A0-C26D-422E-A4F5-75CAC1D5A8E5}" type="pres">
      <dgm:prSet presAssocID="{681C1A26-B57D-4A74-8B0E-3DEF4EBB72C1}" presName="connectorText" presStyleLbl="sibTrans2D1" presStyleIdx="5" presStyleCnt="6"/>
      <dgm:spPr/>
    </dgm:pt>
    <dgm:pt modelId="{D983AC4E-76C6-45B1-944C-FA34F0105E6C}" type="pres">
      <dgm:prSet presAssocID="{5C6C28B6-451E-48B3-82C3-99ABBFC17958}" presName="node" presStyleLbl="node1" presStyleIdx="6" presStyleCnt="7">
        <dgm:presLayoutVars>
          <dgm:bulletEnabled val="1"/>
        </dgm:presLayoutVars>
      </dgm:prSet>
      <dgm:spPr/>
    </dgm:pt>
  </dgm:ptLst>
  <dgm:cxnLst>
    <dgm:cxn modelId="{2445D110-6F5E-41AA-850F-F2036832B63E}" type="presOf" srcId="{3337E5C8-3AA1-4577-8338-6D4D12C51AA8}" destId="{D0C5F5E3-F4DF-4E9C-8117-666457B3D476}" srcOrd="1" destOrd="0" presId="urn:microsoft.com/office/officeart/2005/8/layout/process2"/>
    <dgm:cxn modelId="{9D3F0617-5BB6-48A5-94C6-79FFE27AD4F5}" type="presOf" srcId="{28BF8ECA-0197-4592-A39F-018B4D5FC215}" destId="{944DAFAE-4606-45A9-ACEE-4B98AFE75019}" srcOrd="1" destOrd="0" presId="urn:microsoft.com/office/officeart/2005/8/layout/process2"/>
    <dgm:cxn modelId="{DBC8271B-AEB1-4E93-886E-DFD8E099AD90}" type="presOf" srcId="{C12472D8-4ECB-4DA3-BC3D-29B145F78C9D}" destId="{D33C506D-9AFA-4820-84B4-104734C324CF}" srcOrd="0" destOrd="0" presId="urn:microsoft.com/office/officeart/2005/8/layout/process2"/>
    <dgm:cxn modelId="{A834AB28-6C26-4148-84EC-361A1F87B389}" type="presOf" srcId="{75A95AE1-95DA-4FC6-9646-D172BE7E4D49}" destId="{54477590-A12E-46D4-A50E-FB8FB2F844D4}" srcOrd="0" destOrd="0" presId="urn:microsoft.com/office/officeart/2005/8/layout/process2"/>
    <dgm:cxn modelId="{4AD0CC5C-0AE6-47C7-85F8-09A3DBE3CB1A}" type="presOf" srcId="{5C6C28B6-451E-48B3-82C3-99ABBFC17958}" destId="{D983AC4E-76C6-45B1-944C-FA34F0105E6C}" srcOrd="0" destOrd="0" presId="urn:microsoft.com/office/officeart/2005/8/layout/process2"/>
    <dgm:cxn modelId="{84B0515F-B080-4877-A3ED-4B7410C476B6}" srcId="{C12472D8-4ECB-4DA3-BC3D-29B145F78C9D}" destId="{79E69D7A-90DB-4051-AAE1-96131E95F834}" srcOrd="2" destOrd="0" parTransId="{F173A81F-E308-4302-A152-C747970EED80}" sibTransId="{0E28D50A-3607-482D-9C0C-39008E5330DA}"/>
    <dgm:cxn modelId="{58430660-CFCE-403F-9E26-3CA4AD96FD80}" srcId="{C12472D8-4ECB-4DA3-BC3D-29B145F78C9D}" destId="{F8F93730-6EF9-4287-A151-12E290C64B18}" srcOrd="5" destOrd="0" parTransId="{FE33AA11-2B1B-4A8C-99D0-998E330B53B9}" sibTransId="{681C1A26-B57D-4A74-8B0E-3DEF4EBB72C1}"/>
    <dgm:cxn modelId="{8A64AA60-C088-4A08-84CF-28B0BB53ABB2}" type="presOf" srcId="{3337E5C8-3AA1-4577-8338-6D4D12C51AA8}" destId="{2C49BB98-B201-4F32-AF11-2D5CB1732ECD}" srcOrd="0" destOrd="0" presId="urn:microsoft.com/office/officeart/2005/8/layout/process2"/>
    <dgm:cxn modelId="{AAD98044-BD96-43E7-B81F-5FCF9C72C76B}" type="presOf" srcId="{79E69D7A-90DB-4051-AAE1-96131E95F834}" destId="{B43BD71B-B372-443E-B1E9-1B4D1BBDC154}" srcOrd="0" destOrd="0" presId="urn:microsoft.com/office/officeart/2005/8/layout/process2"/>
    <dgm:cxn modelId="{ADA7EA64-C38D-4D07-9CB0-A9FADC57D721}" type="presOf" srcId="{306D86F5-907D-4E7B-8647-E984157C8156}" destId="{52370D45-23E4-4A17-A2F1-76A09A51EE75}" srcOrd="1" destOrd="0" presId="urn:microsoft.com/office/officeart/2005/8/layout/process2"/>
    <dgm:cxn modelId="{43F5CC68-0D9A-4EC3-9864-D19117FD9F67}" type="presOf" srcId="{F8F93730-6EF9-4287-A151-12E290C64B18}" destId="{6909C31D-9C6E-437B-83DE-91B9D329CC09}" srcOrd="0" destOrd="0" presId="urn:microsoft.com/office/officeart/2005/8/layout/process2"/>
    <dgm:cxn modelId="{6B39F159-BC75-4368-930D-512A2464600B}" type="presOf" srcId="{57C2A422-E452-4EEC-8971-611885A7CAB7}" destId="{B782875D-B1BC-4658-B26A-EE51D69C4CFE}" srcOrd="0" destOrd="0" presId="urn:microsoft.com/office/officeart/2005/8/layout/process2"/>
    <dgm:cxn modelId="{7300DC7C-9245-47DE-AED2-E0A1DA36A163}" srcId="{C12472D8-4ECB-4DA3-BC3D-29B145F78C9D}" destId="{5C6C28B6-451E-48B3-82C3-99ABBFC17958}" srcOrd="6" destOrd="0" parTransId="{12B27E62-A9BF-475B-AB9E-048AAB6B37F1}" sibTransId="{541CDDF4-45CE-4686-875F-4EE3D4327BE8}"/>
    <dgm:cxn modelId="{8B23F37D-888A-4FB5-AD54-56DD9081AE3D}" srcId="{C12472D8-4ECB-4DA3-BC3D-29B145F78C9D}" destId="{026F2A7D-1A3E-49EE-BC2A-F63E37C0B96C}" srcOrd="1" destOrd="0" parTransId="{20609F99-999A-4F15-958B-B2F6C33645DE}" sibTransId="{28BF8ECA-0197-4592-A39F-018B4D5FC215}"/>
    <dgm:cxn modelId="{E1230F91-8185-4383-99DD-6ABF11F26436}" srcId="{C12472D8-4ECB-4DA3-BC3D-29B145F78C9D}" destId="{57C2A422-E452-4EEC-8971-611885A7CAB7}" srcOrd="3" destOrd="0" parTransId="{2AC0E146-1DE2-4559-BA6C-AE5BAD2F05CA}" sibTransId="{306D86F5-907D-4E7B-8647-E984157C8156}"/>
    <dgm:cxn modelId="{7FB5A0A2-FFA8-4C05-8140-126E9B5D389C}" type="presOf" srcId="{0E28D50A-3607-482D-9C0C-39008E5330DA}" destId="{06E8ABD4-168E-4CEF-8DE1-F3589ED261FC}" srcOrd="1" destOrd="0" presId="urn:microsoft.com/office/officeart/2005/8/layout/process2"/>
    <dgm:cxn modelId="{3B81ADB3-523E-4D8A-A553-DF06B8D66CD7}" type="presOf" srcId="{0E28D50A-3607-482D-9C0C-39008E5330DA}" destId="{7375A401-8F70-483A-BA66-DA10CDBE1474}" srcOrd="0" destOrd="0" presId="urn:microsoft.com/office/officeart/2005/8/layout/process2"/>
    <dgm:cxn modelId="{5E5C8CB4-48BC-4E92-B388-BA293DBA9783}" type="presOf" srcId="{681C1A26-B57D-4A74-8B0E-3DEF4EBB72C1}" destId="{93529603-3420-4B71-AF76-93F035F45321}" srcOrd="0" destOrd="0" presId="urn:microsoft.com/office/officeart/2005/8/layout/process2"/>
    <dgm:cxn modelId="{5B3496BD-B635-45C1-8378-833833BBF70C}" type="presOf" srcId="{026F2A7D-1A3E-49EE-BC2A-F63E37C0B96C}" destId="{EE6D86C6-83AE-4DE2-BAF4-C8172C493FAE}" srcOrd="0" destOrd="0" presId="urn:microsoft.com/office/officeart/2005/8/layout/process2"/>
    <dgm:cxn modelId="{6DAAA6BE-436F-4BC2-B79D-0FFE5F6A1C84}" type="presOf" srcId="{E9DD4809-456B-41ED-A896-E75BFFADB3C9}" destId="{CD032DA1-35C8-4C41-9B07-5A6839D442F9}" srcOrd="0" destOrd="0" presId="urn:microsoft.com/office/officeart/2005/8/layout/process2"/>
    <dgm:cxn modelId="{80C027BF-98A8-44AB-B991-AEA57E5088F0}" type="presOf" srcId="{28BF8ECA-0197-4592-A39F-018B4D5FC215}" destId="{28B87747-E29A-4A4D-998F-81ED6B32A243}" srcOrd="0" destOrd="0" presId="urn:microsoft.com/office/officeart/2005/8/layout/process2"/>
    <dgm:cxn modelId="{EB66A4C1-F04F-4877-9621-4275B3ED5A22}" type="presOf" srcId="{E9DD4809-456B-41ED-A896-E75BFFADB3C9}" destId="{F92B0356-7EA1-415C-BC68-7BD6BF299009}" srcOrd="1" destOrd="0" presId="urn:microsoft.com/office/officeart/2005/8/layout/process2"/>
    <dgm:cxn modelId="{2F9696CE-B02D-4D70-9C13-C313B5E8C9A6}" srcId="{C12472D8-4ECB-4DA3-BC3D-29B145F78C9D}" destId="{75A95AE1-95DA-4FC6-9646-D172BE7E4D49}" srcOrd="0" destOrd="0" parTransId="{714A0606-FBE5-4826-B08B-0290FF4E45ED}" sibTransId="{E9DD4809-456B-41ED-A896-E75BFFADB3C9}"/>
    <dgm:cxn modelId="{48E5ABD8-347C-47A5-9F7B-837F56AA1597}" srcId="{C12472D8-4ECB-4DA3-BC3D-29B145F78C9D}" destId="{B27B66D2-AF73-4714-895E-EC823053510C}" srcOrd="4" destOrd="0" parTransId="{2D1C6334-715A-4FB3-991D-FFCED14AEB84}" sibTransId="{3337E5C8-3AA1-4577-8338-6D4D12C51AA8}"/>
    <dgm:cxn modelId="{F09880E4-A6C4-49E7-BFFE-B8549EA16379}" type="presOf" srcId="{306D86F5-907D-4E7B-8647-E984157C8156}" destId="{3352CB49-F139-4C42-81C9-49B057DFE2AF}" srcOrd="0" destOrd="0" presId="urn:microsoft.com/office/officeart/2005/8/layout/process2"/>
    <dgm:cxn modelId="{59B8F3F2-3012-4812-90E2-511524EA58AB}" type="presOf" srcId="{B27B66D2-AF73-4714-895E-EC823053510C}" destId="{4CAED714-08AB-4BAB-B7A6-83D0AB30E61F}" srcOrd="0" destOrd="0" presId="urn:microsoft.com/office/officeart/2005/8/layout/process2"/>
    <dgm:cxn modelId="{3A0B86FD-8C04-4DDE-A265-70BB2902453D}" type="presOf" srcId="{681C1A26-B57D-4A74-8B0E-3DEF4EBB72C1}" destId="{3E3776A0-C26D-422E-A4F5-75CAC1D5A8E5}" srcOrd="1" destOrd="0" presId="urn:microsoft.com/office/officeart/2005/8/layout/process2"/>
    <dgm:cxn modelId="{4770F1EE-31DD-4597-ABA1-17C9A2BEC0E2}" type="presParOf" srcId="{D33C506D-9AFA-4820-84B4-104734C324CF}" destId="{54477590-A12E-46D4-A50E-FB8FB2F844D4}" srcOrd="0" destOrd="0" presId="urn:microsoft.com/office/officeart/2005/8/layout/process2"/>
    <dgm:cxn modelId="{CA03ECB4-46FC-41F9-B35D-BEAE68FD8292}" type="presParOf" srcId="{D33C506D-9AFA-4820-84B4-104734C324CF}" destId="{CD032DA1-35C8-4C41-9B07-5A6839D442F9}" srcOrd="1" destOrd="0" presId="urn:microsoft.com/office/officeart/2005/8/layout/process2"/>
    <dgm:cxn modelId="{81DF25C3-F233-4899-B33A-50E79DE6B062}" type="presParOf" srcId="{CD032DA1-35C8-4C41-9B07-5A6839D442F9}" destId="{F92B0356-7EA1-415C-BC68-7BD6BF299009}" srcOrd="0" destOrd="0" presId="urn:microsoft.com/office/officeart/2005/8/layout/process2"/>
    <dgm:cxn modelId="{1D2D8630-FDC3-4ABD-9603-FE39F199E00F}" type="presParOf" srcId="{D33C506D-9AFA-4820-84B4-104734C324CF}" destId="{EE6D86C6-83AE-4DE2-BAF4-C8172C493FAE}" srcOrd="2" destOrd="0" presId="urn:microsoft.com/office/officeart/2005/8/layout/process2"/>
    <dgm:cxn modelId="{681BB0A8-B82B-4AB0-A71F-25C2304A8ACE}" type="presParOf" srcId="{D33C506D-9AFA-4820-84B4-104734C324CF}" destId="{28B87747-E29A-4A4D-998F-81ED6B32A243}" srcOrd="3" destOrd="0" presId="urn:microsoft.com/office/officeart/2005/8/layout/process2"/>
    <dgm:cxn modelId="{D3746694-C96E-474E-B7C5-BC545E12B4C1}" type="presParOf" srcId="{28B87747-E29A-4A4D-998F-81ED6B32A243}" destId="{944DAFAE-4606-45A9-ACEE-4B98AFE75019}" srcOrd="0" destOrd="0" presId="urn:microsoft.com/office/officeart/2005/8/layout/process2"/>
    <dgm:cxn modelId="{3212CF7F-064F-4168-8805-2AB3021E2B93}" type="presParOf" srcId="{D33C506D-9AFA-4820-84B4-104734C324CF}" destId="{B43BD71B-B372-443E-B1E9-1B4D1BBDC154}" srcOrd="4" destOrd="0" presId="urn:microsoft.com/office/officeart/2005/8/layout/process2"/>
    <dgm:cxn modelId="{3BE0E198-B52A-4D9E-A191-90F7C8D52827}" type="presParOf" srcId="{D33C506D-9AFA-4820-84B4-104734C324CF}" destId="{7375A401-8F70-483A-BA66-DA10CDBE1474}" srcOrd="5" destOrd="0" presId="urn:microsoft.com/office/officeart/2005/8/layout/process2"/>
    <dgm:cxn modelId="{49E952BB-A773-47FB-908A-D5DFCAE2ADFF}" type="presParOf" srcId="{7375A401-8F70-483A-BA66-DA10CDBE1474}" destId="{06E8ABD4-168E-4CEF-8DE1-F3589ED261FC}" srcOrd="0" destOrd="0" presId="urn:microsoft.com/office/officeart/2005/8/layout/process2"/>
    <dgm:cxn modelId="{BCB633EC-51F5-4D20-8D48-80549B550980}" type="presParOf" srcId="{D33C506D-9AFA-4820-84B4-104734C324CF}" destId="{B782875D-B1BC-4658-B26A-EE51D69C4CFE}" srcOrd="6" destOrd="0" presId="urn:microsoft.com/office/officeart/2005/8/layout/process2"/>
    <dgm:cxn modelId="{7B6A92C8-288A-4B9B-B9FE-CA23FE190DB8}" type="presParOf" srcId="{D33C506D-9AFA-4820-84B4-104734C324CF}" destId="{3352CB49-F139-4C42-81C9-49B057DFE2AF}" srcOrd="7" destOrd="0" presId="urn:microsoft.com/office/officeart/2005/8/layout/process2"/>
    <dgm:cxn modelId="{6601ED6C-651A-4E8C-B21D-6BD47F1D739B}" type="presParOf" srcId="{3352CB49-F139-4C42-81C9-49B057DFE2AF}" destId="{52370D45-23E4-4A17-A2F1-76A09A51EE75}" srcOrd="0" destOrd="0" presId="urn:microsoft.com/office/officeart/2005/8/layout/process2"/>
    <dgm:cxn modelId="{7EE10CF6-4204-458F-9B2C-0821C29A3BE9}" type="presParOf" srcId="{D33C506D-9AFA-4820-84B4-104734C324CF}" destId="{4CAED714-08AB-4BAB-B7A6-83D0AB30E61F}" srcOrd="8" destOrd="0" presId="urn:microsoft.com/office/officeart/2005/8/layout/process2"/>
    <dgm:cxn modelId="{72539D4D-7F8B-4625-A110-6EB9D727F3DF}" type="presParOf" srcId="{D33C506D-9AFA-4820-84B4-104734C324CF}" destId="{2C49BB98-B201-4F32-AF11-2D5CB1732ECD}" srcOrd="9" destOrd="0" presId="urn:microsoft.com/office/officeart/2005/8/layout/process2"/>
    <dgm:cxn modelId="{626EC1DA-8A10-48F8-85F0-75E1379A1F98}" type="presParOf" srcId="{2C49BB98-B201-4F32-AF11-2D5CB1732ECD}" destId="{D0C5F5E3-F4DF-4E9C-8117-666457B3D476}" srcOrd="0" destOrd="0" presId="urn:microsoft.com/office/officeart/2005/8/layout/process2"/>
    <dgm:cxn modelId="{B12FAEE6-D012-43BF-8938-F7CBD4B05CAD}" type="presParOf" srcId="{D33C506D-9AFA-4820-84B4-104734C324CF}" destId="{6909C31D-9C6E-437B-83DE-91B9D329CC09}" srcOrd="10" destOrd="0" presId="urn:microsoft.com/office/officeart/2005/8/layout/process2"/>
    <dgm:cxn modelId="{3AC43FB4-2B2F-469A-A0E7-568DBAFF39C9}" type="presParOf" srcId="{D33C506D-9AFA-4820-84B4-104734C324CF}" destId="{93529603-3420-4B71-AF76-93F035F45321}" srcOrd="11" destOrd="0" presId="urn:microsoft.com/office/officeart/2005/8/layout/process2"/>
    <dgm:cxn modelId="{5A671BE8-1B77-4C73-88F3-669D69494055}" type="presParOf" srcId="{93529603-3420-4B71-AF76-93F035F45321}" destId="{3E3776A0-C26D-422E-A4F5-75CAC1D5A8E5}" srcOrd="0" destOrd="0" presId="urn:microsoft.com/office/officeart/2005/8/layout/process2"/>
    <dgm:cxn modelId="{E0493614-9382-4CCE-ADDE-6135C7006B68}" type="presParOf" srcId="{D33C506D-9AFA-4820-84B4-104734C324CF}" destId="{D983AC4E-76C6-45B1-944C-FA34F0105E6C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B8741-2F02-4E31-B735-7E75CB2F71FC}">
      <dsp:nvSpPr>
        <dsp:cNvPr id="0" name=""/>
        <dsp:cNvSpPr/>
      </dsp:nvSpPr>
      <dsp:spPr>
        <a:xfrm>
          <a:off x="774" y="0"/>
          <a:ext cx="3136249" cy="376089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792" tIns="0" rIns="309792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masis MT Pro Medium" panose="02040604050005020304" pitchFamily="18" charset="0"/>
            </a:rPr>
            <a:t>allows the job seekers to apply for the job opportunity</a:t>
          </a:r>
        </a:p>
      </dsp:txBody>
      <dsp:txXfrm>
        <a:off x="774" y="1504356"/>
        <a:ext cx="3136249" cy="2256534"/>
      </dsp:txXfrm>
    </dsp:sp>
    <dsp:sp modelId="{1AD76D23-278F-4A06-99A3-E4C3F06333AE}">
      <dsp:nvSpPr>
        <dsp:cNvPr id="0" name=""/>
        <dsp:cNvSpPr/>
      </dsp:nvSpPr>
      <dsp:spPr>
        <a:xfrm>
          <a:off x="774" y="0"/>
          <a:ext cx="3136249" cy="150435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792" tIns="165100" rIns="30979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74" y="0"/>
        <a:ext cx="3136249" cy="1504356"/>
      </dsp:txXfrm>
    </dsp:sp>
    <dsp:sp modelId="{2C1A994B-F6D0-4F6D-99B6-772444F4F664}">
      <dsp:nvSpPr>
        <dsp:cNvPr id="0" name=""/>
        <dsp:cNvSpPr/>
      </dsp:nvSpPr>
      <dsp:spPr>
        <a:xfrm>
          <a:off x="3387923" y="0"/>
          <a:ext cx="3136249" cy="376089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792" tIns="0" rIns="309792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masis MT Pro Medium" panose="02040604050005020304" pitchFamily="18" charset="0"/>
            </a:rPr>
            <a:t>Provide a communication platform between the Applicant and the Organization.</a:t>
          </a:r>
        </a:p>
      </dsp:txBody>
      <dsp:txXfrm>
        <a:off x="3387923" y="1504356"/>
        <a:ext cx="3136249" cy="2256534"/>
      </dsp:txXfrm>
    </dsp:sp>
    <dsp:sp modelId="{E3DA423B-DE49-4031-B621-73B0A1E11120}">
      <dsp:nvSpPr>
        <dsp:cNvPr id="0" name=""/>
        <dsp:cNvSpPr/>
      </dsp:nvSpPr>
      <dsp:spPr>
        <a:xfrm>
          <a:off x="3387923" y="0"/>
          <a:ext cx="3136249" cy="150435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792" tIns="165100" rIns="30979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7923" y="0"/>
        <a:ext cx="3136249" cy="1504356"/>
      </dsp:txXfrm>
    </dsp:sp>
    <dsp:sp modelId="{F60E7843-E48A-4DC1-8ED8-43D89AA79096}">
      <dsp:nvSpPr>
        <dsp:cNvPr id="0" name=""/>
        <dsp:cNvSpPr/>
      </dsp:nvSpPr>
      <dsp:spPr>
        <a:xfrm>
          <a:off x="6775072" y="0"/>
          <a:ext cx="3136249" cy="376089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792" tIns="0" rIns="309792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>
              <a:latin typeface="Amasis MT Pro Medium" panose="02040604050005020304" pitchFamily="18" charset="0"/>
            </a:rPr>
            <a:t>To make the task of the recruiter and job seeker easier rather than waiting in queue for </a:t>
          </a:r>
          <a:r>
            <a:rPr lang="en-IN" sz="1800" kern="1200" dirty="0" err="1">
              <a:latin typeface="Amasis MT Pro Medium" panose="02040604050005020304" pitchFamily="18" charset="0"/>
            </a:rPr>
            <a:t>enrollment</a:t>
          </a:r>
          <a:r>
            <a:rPr lang="en-IN" sz="1800" kern="1200" dirty="0">
              <a:latin typeface="Amasis MT Pro Medium" panose="02040604050005020304" pitchFamily="18" charset="0"/>
            </a:rPr>
            <a:t>.</a:t>
          </a:r>
          <a:endParaRPr lang="en-US" sz="1800" kern="1200" dirty="0">
            <a:latin typeface="Amasis MT Pro Medium" panose="02040604050005020304" pitchFamily="18" charset="0"/>
          </a:endParaRPr>
        </a:p>
      </dsp:txBody>
      <dsp:txXfrm>
        <a:off x="6775072" y="1504356"/>
        <a:ext cx="3136249" cy="2256534"/>
      </dsp:txXfrm>
    </dsp:sp>
    <dsp:sp modelId="{56C9B578-2CD4-48EF-981C-98CFA3A40FCB}">
      <dsp:nvSpPr>
        <dsp:cNvPr id="0" name=""/>
        <dsp:cNvSpPr/>
      </dsp:nvSpPr>
      <dsp:spPr>
        <a:xfrm>
          <a:off x="6775072" y="0"/>
          <a:ext cx="3136249" cy="1504356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792" tIns="165100" rIns="30979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5072" y="0"/>
        <a:ext cx="3136249" cy="1504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45662-CBAC-492A-AA3A-A7E4FCC2B4DB}">
      <dsp:nvSpPr>
        <dsp:cNvPr id="0" name=""/>
        <dsp:cNvSpPr/>
      </dsp:nvSpPr>
      <dsp:spPr>
        <a:xfrm>
          <a:off x="3726" y="862365"/>
          <a:ext cx="2240869" cy="806400"/>
        </a:xfrm>
        <a:prstGeom prst="rect">
          <a:avLst/>
        </a:prstGeom>
        <a:solidFill>
          <a:schemeClr val="accent1">
            <a:lumMod val="2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>
              <a:latin typeface="Amasis MT Pro Medium" panose="02040604050005020304" pitchFamily="18" charset="0"/>
            </a:rPr>
            <a:t>students</a:t>
          </a:r>
        </a:p>
      </dsp:txBody>
      <dsp:txXfrm>
        <a:off x="3726" y="862365"/>
        <a:ext cx="2240869" cy="806400"/>
      </dsp:txXfrm>
    </dsp:sp>
    <dsp:sp modelId="{37ADE7D1-99AB-45C6-82AC-6B55287731E6}">
      <dsp:nvSpPr>
        <dsp:cNvPr id="0" name=""/>
        <dsp:cNvSpPr/>
      </dsp:nvSpPr>
      <dsp:spPr>
        <a:xfrm>
          <a:off x="3726" y="1668765"/>
          <a:ext cx="2240869" cy="12297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 err="1">
              <a:latin typeface="Amasis MT Pro Medium" panose="02040604050005020304" pitchFamily="18" charset="0"/>
            </a:rPr>
            <a:t>sid</a:t>
          </a:r>
          <a:endParaRPr lang="en-IN" sz="2800" kern="1200" dirty="0">
            <a:latin typeface="Amasis MT Pro Medium" panose="02040604050005020304" pitchFamily="18" charset="0"/>
          </a:endParaRPr>
        </a:p>
      </dsp:txBody>
      <dsp:txXfrm>
        <a:off x="3726" y="1668765"/>
        <a:ext cx="2240869" cy="1229759"/>
      </dsp:txXfrm>
    </dsp:sp>
    <dsp:sp modelId="{877929B0-03E2-4EF0-8B45-68E8428ED6D0}">
      <dsp:nvSpPr>
        <dsp:cNvPr id="0" name=""/>
        <dsp:cNvSpPr/>
      </dsp:nvSpPr>
      <dsp:spPr>
        <a:xfrm>
          <a:off x="2558317" y="862365"/>
          <a:ext cx="2240869" cy="806400"/>
        </a:xfrm>
        <a:prstGeom prst="rect">
          <a:avLst/>
        </a:prstGeom>
        <a:solidFill>
          <a:schemeClr val="accent1">
            <a:lumMod val="2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Amasis MT Pro Medium" panose="02040604050005020304" pitchFamily="18" charset="0"/>
            </a:rPr>
            <a:t>company</a:t>
          </a:r>
        </a:p>
      </dsp:txBody>
      <dsp:txXfrm>
        <a:off x="2558317" y="862365"/>
        <a:ext cx="2240869" cy="806400"/>
      </dsp:txXfrm>
    </dsp:sp>
    <dsp:sp modelId="{E4020425-9A37-4477-B5AC-CD166F37A1FC}">
      <dsp:nvSpPr>
        <dsp:cNvPr id="0" name=""/>
        <dsp:cNvSpPr/>
      </dsp:nvSpPr>
      <dsp:spPr>
        <a:xfrm>
          <a:off x="2558317" y="1668765"/>
          <a:ext cx="2240869" cy="12297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Amasis MT Pro Medium" panose="02040604050005020304" pitchFamily="18" charset="0"/>
            </a:rPr>
            <a:t>id</a:t>
          </a:r>
        </a:p>
      </dsp:txBody>
      <dsp:txXfrm>
        <a:off x="2558317" y="1668765"/>
        <a:ext cx="2240869" cy="1229759"/>
      </dsp:txXfrm>
    </dsp:sp>
    <dsp:sp modelId="{F182DFBB-6104-4A8F-8C26-5C696AC84C41}">
      <dsp:nvSpPr>
        <dsp:cNvPr id="0" name=""/>
        <dsp:cNvSpPr/>
      </dsp:nvSpPr>
      <dsp:spPr>
        <a:xfrm>
          <a:off x="5112908" y="862365"/>
          <a:ext cx="2240869" cy="806400"/>
        </a:xfrm>
        <a:prstGeom prst="rect">
          <a:avLst/>
        </a:prstGeom>
        <a:solidFill>
          <a:schemeClr val="accent1">
            <a:lumMod val="2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Amasis MT Pro Medium" panose="02040604050005020304" pitchFamily="18" charset="0"/>
            </a:rPr>
            <a:t>jobs</a:t>
          </a:r>
        </a:p>
      </dsp:txBody>
      <dsp:txXfrm>
        <a:off x="5112908" y="862365"/>
        <a:ext cx="2240869" cy="806400"/>
      </dsp:txXfrm>
    </dsp:sp>
    <dsp:sp modelId="{B3F1DB69-0C53-4040-AA72-5F5C8F3DA53D}">
      <dsp:nvSpPr>
        <dsp:cNvPr id="0" name=""/>
        <dsp:cNvSpPr/>
      </dsp:nvSpPr>
      <dsp:spPr>
        <a:xfrm>
          <a:off x="5112908" y="1668765"/>
          <a:ext cx="2240869" cy="12297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 err="1">
              <a:latin typeface="Amasis MT Pro Medium" panose="02040604050005020304" pitchFamily="18" charset="0"/>
            </a:rPr>
            <a:t>job_id</a:t>
          </a:r>
          <a:endParaRPr lang="en-IN" sz="2800" kern="1200" dirty="0">
            <a:latin typeface="Amasis MT Pro Medium" panose="02040604050005020304" pitchFamily="18" charset="0"/>
          </a:endParaRPr>
        </a:p>
      </dsp:txBody>
      <dsp:txXfrm>
        <a:off x="5112908" y="1668765"/>
        <a:ext cx="2240869" cy="1229759"/>
      </dsp:txXfrm>
    </dsp:sp>
    <dsp:sp modelId="{C855CE1E-A9D9-47AC-A74D-E82979C678B7}">
      <dsp:nvSpPr>
        <dsp:cNvPr id="0" name=""/>
        <dsp:cNvSpPr/>
      </dsp:nvSpPr>
      <dsp:spPr>
        <a:xfrm>
          <a:off x="7667499" y="862365"/>
          <a:ext cx="2240869" cy="806400"/>
        </a:xfrm>
        <a:prstGeom prst="rect">
          <a:avLst/>
        </a:prstGeom>
        <a:solidFill>
          <a:schemeClr val="accent1">
            <a:lumMod val="2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Amasis MT Pro Medium" panose="02040604050005020304" pitchFamily="18" charset="0"/>
            </a:rPr>
            <a:t>application</a:t>
          </a:r>
        </a:p>
      </dsp:txBody>
      <dsp:txXfrm>
        <a:off x="7667499" y="862365"/>
        <a:ext cx="2240869" cy="806400"/>
      </dsp:txXfrm>
    </dsp:sp>
    <dsp:sp modelId="{DA2BA1B5-1C7C-46F0-AAFB-B07D03F60ABD}">
      <dsp:nvSpPr>
        <dsp:cNvPr id="0" name=""/>
        <dsp:cNvSpPr/>
      </dsp:nvSpPr>
      <dsp:spPr>
        <a:xfrm>
          <a:off x="7667499" y="1668765"/>
          <a:ext cx="2240869" cy="12297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 err="1">
              <a:latin typeface="Amasis MT Pro Medium" panose="02040604050005020304" pitchFamily="18" charset="0"/>
            </a:rPr>
            <a:t>app_id</a:t>
          </a:r>
          <a:endParaRPr lang="en-IN" sz="2800" kern="1200" dirty="0">
            <a:latin typeface="Amasis MT Pro Medium" panose="02040604050005020304" pitchFamily="18" charset="0"/>
          </a:endParaRPr>
        </a:p>
      </dsp:txBody>
      <dsp:txXfrm>
        <a:off x="7667499" y="1668765"/>
        <a:ext cx="2240869" cy="1229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77590-A12E-46D4-A50E-FB8FB2F844D4}">
      <dsp:nvSpPr>
        <dsp:cNvPr id="0" name=""/>
        <dsp:cNvSpPr/>
      </dsp:nvSpPr>
      <dsp:spPr>
        <a:xfrm>
          <a:off x="1660814" y="574"/>
          <a:ext cx="2200630" cy="672188"/>
        </a:xfrm>
        <a:prstGeom prst="roundRect">
          <a:avLst>
            <a:gd name="adj" fmla="val 10000"/>
          </a:avLst>
        </a:prstGeom>
        <a:solidFill>
          <a:schemeClr val="accent2">
            <a:lumMod val="9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baseline="0" dirty="0">
              <a:solidFill>
                <a:schemeClr val="tx1"/>
              </a:solidFill>
            </a:rPr>
            <a:t>Registration</a:t>
          </a:r>
        </a:p>
      </dsp:txBody>
      <dsp:txXfrm>
        <a:off x="1680502" y="20262"/>
        <a:ext cx="2161254" cy="632812"/>
      </dsp:txXfrm>
    </dsp:sp>
    <dsp:sp modelId="{CD032DA1-35C8-4C41-9B07-5A6839D442F9}">
      <dsp:nvSpPr>
        <dsp:cNvPr id="0" name=""/>
        <dsp:cNvSpPr/>
      </dsp:nvSpPr>
      <dsp:spPr>
        <a:xfrm rot="5400000">
          <a:off x="2635094" y="689568"/>
          <a:ext cx="252070" cy="3024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/>
        </a:p>
      </dsp:txBody>
      <dsp:txXfrm rot="-5400000">
        <a:off x="2670385" y="714775"/>
        <a:ext cx="181490" cy="176449"/>
      </dsp:txXfrm>
    </dsp:sp>
    <dsp:sp modelId="{EE6D86C6-83AE-4DE2-BAF4-C8172C493FAE}">
      <dsp:nvSpPr>
        <dsp:cNvPr id="0" name=""/>
        <dsp:cNvSpPr/>
      </dsp:nvSpPr>
      <dsp:spPr>
        <a:xfrm>
          <a:off x="1660814" y="1008857"/>
          <a:ext cx="2200630" cy="672188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baseline="0" dirty="0">
              <a:solidFill>
                <a:schemeClr val="tx1"/>
              </a:solidFill>
            </a:rPr>
            <a:t>Login</a:t>
          </a:r>
        </a:p>
      </dsp:txBody>
      <dsp:txXfrm>
        <a:off x="1680502" y="1028545"/>
        <a:ext cx="2161254" cy="632812"/>
      </dsp:txXfrm>
    </dsp:sp>
    <dsp:sp modelId="{28B87747-E29A-4A4D-998F-81ED6B32A243}">
      <dsp:nvSpPr>
        <dsp:cNvPr id="0" name=""/>
        <dsp:cNvSpPr/>
      </dsp:nvSpPr>
      <dsp:spPr>
        <a:xfrm rot="5400000">
          <a:off x="2635094" y="1697851"/>
          <a:ext cx="252070" cy="3024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/>
        </a:p>
      </dsp:txBody>
      <dsp:txXfrm rot="-5400000">
        <a:off x="2670385" y="1723058"/>
        <a:ext cx="181490" cy="176449"/>
      </dsp:txXfrm>
    </dsp:sp>
    <dsp:sp modelId="{B43BD71B-B372-443E-B1E9-1B4D1BBDC154}">
      <dsp:nvSpPr>
        <dsp:cNvPr id="0" name=""/>
        <dsp:cNvSpPr/>
      </dsp:nvSpPr>
      <dsp:spPr>
        <a:xfrm>
          <a:off x="1660814" y="2017141"/>
          <a:ext cx="2200630" cy="67218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baseline="0" dirty="0">
              <a:solidFill>
                <a:schemeClr val="tx1"/>
              </a:solidFill>
            </a:rPr>
            <a:t>Dashboard</a:t>
          </a:r>
        </a:p>
      </dsp:txBody>
      <dsp:txXfrm>
        <a:off x="1680502" y="2036829"/>
        <a:ext cx="2161254" cy="632812"/>
      </dsp:txXfrm>
    </dsp:sp>
    <dsp:sp modelId="{0400CF85-3268-4F62-9C9F-CA4F70A8F49E}">
      <dsp:nvSpPr>
        <dsp:cNvPr id="0" name=""/>
        <dsp:cNvSpPr/>
      </dsp:nvSpPr>
      <dsp:spPr>
        <a:xfrm rot="5400000">
          <a:off x="2635094" y="2706134"/>
          <a:ext cx="252070" cy="3024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/>
        </a:p>
      </dsp:txBody>
      <dsp:txXfrm rot="-5400000">
        <a:off x="2670385" y="2731341"/>
        <a:ext cx="181490" cy="176449"/>
      </dsp:txXfrm>
    </dsp:sp>
    <dsp:sp modelId="{32B9E63E-031D-4076-8D32-450AF4165FDA}">
      <dsp:nvSpPr>
        <dsp:cNvPr id="0" name=""/>
        <dsp:cNvSpPr/>
      </dsp:nvSpPr>
      <dsp:spPr>
        <a:xfrm>
          <a:off x="1660814" y="3025424"/>
          <a:ext cx="2200630" cy="67218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baseline="0" dirty="0">
              <a:solidFill>
                <a:schemeClr val="tx1"/>
              </a:solidFill>
            </a:rPr>
            <a:t>Apply in Vacancy</a:t>
          </a:r>
        </a:p>
      </dsp:txBody>
      <dsp:txXfrm>
        <a:off x="1680502" y="3045112"/>
        <a:ext cx="2161254" cy="632812"/>
      </dsp:txXfrm>
    </dsp:sp>
    <dsp:sp modelId="{34BF8894-1594-4476-B974-C754AEC4FAD0}">
      <dsp:nvSpPr>
        <dsp:cNvPr id="0" name=""/>
        <dsp:cNvSpPr/>
      </dsp:nvSpPr>
      <dsp:spPr>
        <a:xfrm rot="5400000">
          <a:off x="2635094" y="3714417"/>
          <a:ext cx="252070" cy="3024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/>
        </a:p>
      </dsp:txBody>
      <dsp:txXfrm rot="-5400000">
        <a:off x="2670385" y="3739624"/>
        <a:ext cx="181490" cy="176449"/>
      </dsp:txXfrm>
    </dsp:sp>
    <dsp:sp modelId="{9A8B5337-F2C9-4BD2-93D8-84D681DE8A00}">
      <dsp:nvSpPr>
        <dsp:cNvPr id="0" name=""/>
        <dsp:cNvSpPr/>
      </dsp:nvSpPr>
      <dsp:spPr>
        <a:xfrm>
          <a:off x="1660814" y="4033707"/>
          <a:ext cx="2200630" cy="67218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baseline="0" dirty="0">
              <a:solidFill>
                <a:schemeClr val="tx1"/>
              </a:solidFill>
            </a:rPr>
            <a:t>Logout</a:t>
          </a:r>
        </a:p>
      </dsp:txBody>
      <dsp:txXfrm>
        <a:off x="1680502" y="4053395"/>
        <a:ext cx="2161254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77590-A12E-46D4-A50E-FB8FB2F844D4}">
      <dsp:nvSpPr>
        <dsp:cNvPr id="0" name=""/>
        <dsp:cNvSpPr/>
      </dsp:nvSpPr>
      <dsp:spPr>
        <a:xfrm>
          <a:off x="1920893" y="606"/>
          <a:ext cx="1913554" cy="496523"/>
        </a:xfrm>
        <a:prstGeom prst="roundRect">
          <a:avLst>
            <a:gd name="adj" fmla="val 10000"/>
          </a:avLst>
        </a:prstGeom>
        <a:solidFill>
          <a:schemeClr val="accent2">
            <a:lumMod val="9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baseline="0" dirty="0">
              <a:solidFill>
                <a:schemeClr val="tx1"/>
              </a:solidFill>
            </a:rPr>
            <a:t>Registration</a:t>
          </a:r>
        </a:p>
      </dsp:txBody>
      <dsp:txXfrm>
        <a:off x="1935436" y="15149"/>
        <a:ext cx="1884468" cy="467437"/>
      </dsp:txXfrm>
    </dsp:sp>
    <dsp:sp modelId="{CD032DA1-35C8-4C41-9B07-5A6839D442F9}">
      <dsp:nvSpPr>
        <dsp:cNvPr id="0" name=""/>
        <dsp:cNvSpPr/>
      </dsp:nvSpPr>
      <dsp:spPr>
        <a:xfrm rot="5400000">
          <a:off x="2784572" y="509542"/>
          <a:ext cx="186196" cy="2234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/>
        </a:p>
      </dsp:txBody>
      <dsp:txXfrm rot="-5400000">
        <a:off x="2810640" y="528162"/>
        <a:ext cx="134061" cy="130337"/>
      </dsp:txXfrm>
    </dsp:sp>
    <dsp:sp modelId="{EE6D86C6-83AE-4DE2-BAF4-C8172C493FAE}">
      <dsp:nvSpPr>
        <dsp:cNvPr id="0" name=""/>
        <dsp:cNvSpPr/>
      </dsp:nvSpPr>
      <dsp:spPr>
        <a:xfrm>
          <a:off x="1920893" y="745391"/>
          <a:ext cx="1913554" cy="496523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baseline="0" dirty="0">
              <a:solidFill>
                <a:schemeClr val="tx1"/>
              </a:solidFill>
            </a:rPr>
            <a:t>Login</a:t>
          </a:r>
        </a:p>
      </dsp:txBody>
      <dsp:txXfrm>
        <a:off x="1935436" y="759934"/>
        <a:ext cx="1884468" cy="467437"/>
      </dsp:txXfrm>
    </dsp:sp>
    <dsp:sp modelId="{28B87747-E29A-4A4D-998F-81ED6B32A243}">
      <dsp:nvSpPr>
        <dsp:cNvPr id="0" name=""/>
        <dsp:cNvSpPr/>
      </dsp:nvSpPr>
      <dsp:spPr>
        <a:xfrm rot="5400000">
          <a:off x="2784572" y="1254327"/>
          <a:ext cx="186196" cy="2234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/>
        </a:p>
      </dsp:txBody>
      <dsp:txXfrm rot="-5400000">
        <a:off x="2810640" y="1272947"/>
        <a:ext cx="134061" cy="130337"/>
      </dsp:txXfrm>
    </dsp:sp>
    <dsp:sp modelId="{B43BD71B-B372-443E-B1E9-1B4D1BBDC154}">
      <dsp:nvSpPr>
        <dsp:cNvPr id="0" name=""/>
        <dsp:cNvSpPr/>
      </dsp:nvSpPr>
      <dsp:spPr>
        <a:xfrm>
          <a:off x="1920893" y="1490176"/>
          <a:ext cx="1913554" cy="49652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baseline="0" dirty="0">
              <a:solidFill>
                <a:schemeClr val="tx1"/>
              </a:solidFill>
            </a:rPr>
            <a:t>Dashboard</a:t>
          </a:r>
        </a:p>
      </dsp:txBody>
      <dsp:txXfrm>
        <a:off x="1935436" y="1504719"/>
        <a:ext cx="1884468" cy="467437"/>
      </dsp:txXfrm>
    </dsp:sp>
    <dsp:sp modelId="{7375A401-8F70-483A-BA66-DA10CDBE1474}">
      <dsp:nvSpPr>
        <dsp:cNvPr id="0" name=""/>
        <dsp:cNvSpPr/>
      </dsp:nvSpPr>
      <dsp:spPr>
        <a:xfrm rot="5400000">
          <a:off x="2784572" y="1999113"/>
          <a:ext cx="186196" cy="2234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/>
        </a:p>
      </dsp:txBody>
      <dsp:txXfrm rot="-5400000">
        <a:off x="2810640" y="2017733"/>
        <a:ext cx="134061" cy="130337"/>
      </dsp:txXfrm>
    </dsp:sp>
    <dsp:sp modelId="{B782875D-B1BC-4658-B26A-EE51D69C4CFE}">
      <dsp:nvSpPr>
        <dsp:cNvPr id="0" name=""/>
        <dsp:cNvSpPr/>
      </dsp:nvSpPr>
      <dsp:spPr>
        <a:xfrm>
          <a:off x="1920893" y="2234961"/>
          <a:ext cx="1913554" cy="49652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baseline="0" dirty="0">
              <a:solidFill>
                <a:schemeClr val="tx1"/>
              </a:solidFill>
            </a:rPr>
            <a:t>Create job</a:t>
          </a:r>
        </a:p>
      </dsp:txBody>
      <dsp:txXfrm>
        <a:off x="1935436" y="2249504"/>
        <a:ext cx="1884468" cy="467437"/>
      </dsp:txXfrm>
    </dsp:sp>
    <dsp:sp modelId="{3352CB49-F139-4C42-81C9-49B057DFE2AF}">
      <dsp:nvSpPr>
        <dsp:cNvPr id="0" name=""/>
        <dsp:cNvSpPr/>
      </dsp:nvSpPr>
      <dsp:spPr>
        <a:xfrm rot="5400000">
          <a:off x="2784572" y="2743898"/>
          <a:ext cx="186196" cy="2234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/>
        </a:p>
      </dsp:txBody>
      <dsp:txXfrm rot="-5400000">
        <a:off x="2810640" y="2762518"/>
        <a:ext cx="134061" cy="130337"/>
      </dsp:txXfrm>
    </dsp:sp>
    <dsp:sp modelId="{4CAED714-08AB-4BAB-B7A6-83D0AB30E61F}">
      <dsp:nvSpPr>
        <dsp:cNvPr id="0" name=""/>
        <dsp:cNvSpPr/>
      </dsp:nvSpPr>
      <dsp:spPr>
        <a:xfrm>
          <a:off x="1920893" y="2979746"/>
          <a:ext cx="1913554" cy="49652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baseline="0" dirty="0">
              <a:solidFill>
                <a:schemeClr val="tx1"/>
              </a:solidFill>
            </a:rPr>
            <a:t>Students applied</a:t>
          </a:r>
        </a:p>
      </dsp:txBody>
      <dsp:txXfrm>
        <a:off x="1935436" y="2994289"/>
        <a:ext cx="1884468" cy="467437"/>
      </dsp:txXfrm>
    </dsp:sp>
    <dsp:sp modelId="{2C49BB98-B201-4F32-AF11-2D5CB1732ECD}">
      <dsp:nvSpPr>
        <dsp:cNvPr id="0" name=""/>
        <dsp:cNvSpPr/>
      </dsp:nvSpPr>
      <dsp:spPr>
        <a:xfrm rot="5400000">
          <a:off x="2784572" y="3488683"/>
          <a:ext cx="186196" cy="2234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/>
        </a:p>
      </dsp:txBody>
      <dsp:txXfrm rot="-5400000">
        <a:off x="2810640" y="3507303"/>
        <a:ext cx="134061" cy="130337"/>
      </dsp:txXfrm>
    </dsp:sp>
    <dsp:sp modelId="{6909C31D-9C6E-437B-83DE-91B9D329CC09}">
      <dsp:nvSpPr>
        <dsp:cNvPr id="0" name=""/>
        <dsp:cNvSpPr/>
      </dsp:nvSpPr>
      <dsp:spPr>
        <a:xfrm>
          <a:off x="1920893" y="3724532"/>
          <a:ext cx="1913554" cy="49652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baseline="0" dirty="0">
              <a:solidFill>
                <a:schemeClr val="tx1"/>
              </a:solidFill>
            </a:rPr>
            <a:t>Select Student</a:t>
          </a:r>
        </a:p>
      </dsp:txBody>
      <dsp:txXfrm>
        <a:off x="1935436" y="3739075"/>
        <a:ext cx="1884468" cy="467437"/>
      </dsp:txXfrm>
    </dsp:sp>
    <dsp:sp modelId="{93529603-3420-4B71-AF76-93F035F45321}">
      <dsp:nvSpPr>
        <dsp:cNvPr id="0" name=""/>
        <dsp:cNvSpPr/>
      </dsp:nvSpPr>
      <dsp:spPr>
        <a:xfrm rot="5400000">
          <a:off x="2784572" y="4233468"/>
          <a:ext cx="186196" cy="2234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1" kern="1200"/>
        </a:p>
      </dsp:txBody>
      <dsp:txXfrm rot="-5400000">
        <a:off x="2810640" y="4252088"/>
        <a:ext cx="134061" cy="130337"/>
      </dsp:txXfrm>
    </dsp:sp>
    <dsp:sp modelId="{D983AC4E-76C6-45B1-944C-FA34F0105E6C}">
      <dsp:nvSpPr>
        <dsp:cNvPr id="0" name=""/>
        <dsp:cNvSpPr/>
      </dsp:nvSpPr>
      <dsp:spPr>
        <a:xfrm>
          <a:off x="1920893" y="4469317"/>
          <a:ext cx="1913554" cy="496523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baseline="0" dirty="0">
              <a:solidFill>
                <a:schemeClr val="tx1"/>
              </a:solidFill>
            </a:rPr>
            <a:t>Logout</a:t>
          </a:r>
        </a:p>
      </dsp:txBody>
      <dsp:txXfrm>
        <a:off x="1935436" y="4483860"/>
        <a:ext cx="1884468" cy="46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9/9/2021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9/9/2021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National_Institute_of_Technology,_Karnatak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6">
            <a:extLst>
              <a:ext uri="{FF2B5EF4-FFF2-40B4-BE49-F238E27FC236}">
                <a16:creationId xmlns:a16="http://schemas.microsoft.com/office/drawing/2014/main" id="{29BE2E72-8C56-4987-8C71-9699518FC6DE}"/>
              </a:ext>
            </a:extLst>
          </p:cNvPr>
          <p:cNvSpPr txBox="1">
            <a:spLocks/>
          </p:cNvSpPr>
          <p:nvPr/>
        </p:nvSpPr>
        <p:spPr>
          <a:xfrm>
            <a:off x="9699812" y="6248400"/>
            <a:ext cx="1941325" cy="412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A1B0FB-D917-4C8C-928F-313BD683BF39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3C52-BBD8-4496-A8E7-B6392B17A6DA}"/>
              </a:ext>
            </a:extLst>
          </p:cNvPr>
          <p:cNvSpPr txBox="1"/>
          <p:nvPr/>
        </p:nvSpPr>
        <p:spPr>
          <a:xfrm>
            <a:off x="638175" y="740438"/>
            <a:ext cx="1065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masis MT Pro Black" panose="020B0604020202020204" pitchFamily="18" charset="0"/>
              </a:rPr>
              <a:t>National Institute of Technology </a:t>
            </a:r>
            <a:r>
              <a:rPr lang="en-IN" sz="4000" dirty="0" err="1">
                <a:latin typeface="Amasis MT Pro Black" panose="020B0604020202020204" pitchFamily="18" charset="0"/>
              </a:rPr>
              <a:t>Karnataka,Surathkal</a:t>
            </a:r>
            <a:endParaRPr lang="en-IN" sz="4000" dirty="0">
              <a:latin typeface="Amasis MT Pro Black" panose="020B0604020202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83E16F-957D-4923-8306-28FA54C9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04311" y="2314766"/>
            <a:ext cx="3095625" cy="29241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353408F-5749-4B68-B4BA-FB76E4885B38}"/>
              </a:ext>
            </a:extLst>
          </p:cNvPr>
          <p:cNvSpPr txBox="1">
            <a:spLocks/>
          </p:cNvSpPr>
          <p:nvPr/>
        </p:nvSpPr>
        <p:spPr>
          <a:xfrm>
            <a:off x="986118" y="3845860"/>
            <a:ext cx="3641163" cy="21516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dirty="0">
                <a:latin typeface="Amasis MT Pro Black" panose="02040A04050005020304" pitchFamily="18" charset="0"/>
              </a:rPr>
              <a:t>By 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masis MT Pro Black" panose="02040A04050005020304" pitchFamily="18" charset="0"/>
              </a:rPr>
              <a:t>Aman </a:t>
            </a:r>
            <a:r>
              <a:rPr lang="en-US" sz="2800" dirty="0" err="1">
                <a:latin typeface="Amasis MT Pro Black" panose="02040A04050005020304" pitchFamily="18" charset="0"/>
              </a:rPr>
              <a:t>sirohi</a:t>
            </a:r>
            <a:r>
              <a:rPr lang="en-US" sz="2800" dirty="0">
                <a:latin typeface="Amasis MT Pro Black" panose="02040A04050005020304" pitchFamily="18" charset="0"/>
              </a:rPr>
              <a:t>         204ca005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masis MT Pro Black" panose="02040A04050005020304" pitchFamily="18" charset="0"/>
              </a:rPr>
              <a:t>Atanu</a:t>
            </a:r>
            <a:r>
              <a:rPr lang="en-US" sz="2800" dirty="0">
                <a:latin typeface="Amasis MT Pro Black" panose="02040A04050005020304" pitchFamily="18" charset="0"/>
              </a:rPr>
              <a:t> Pradhan  204ca007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masis MT Pro Black" panose="02040A04050005020304" pitchFamily="18" charset="0"/>
              </a:rPr>
              <a:t>Srishti                    204ca050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masis MT Pro Black" panose="02040A04050005020304" pitchFamily="18" charset="0"/>
              </a:rPr>
              <a:t>Yogita </a:t>
            </a:r>
            <a:r>
              <a:rPr lang="en-US" sz="2800" dirty="0" err="1">
                <a:latin typeface="Amasis MT Pro Black" panose="02040A04050005020304" pitchFamily="18" charset="0"/>
              </a:rPr>
              <a:t>sharma</a:t>
            </a:r>
            <a:r>
              <a:rPr lang="en-US" sz="2800" dirty="0">
                <a:latin typeface="Amasis MT Pro Black" panose="02040A04050005020304" pitchFamily="18" charset="0"/>
              </a:rPr>
              <a:t>   204ca056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B98EBF-8A2D-4089-9CA7-B4796ADD539B}"/>
              </a:ext>
            </a:extLst>
          </p:cNvPr>
          <p:cNvSpPr txBox="1">
            <a:spLocks/>
          </p:cNvSpPr>
          <p:nvPr/>
        </p:nvSpPr>
        <p:spPr>
          <a:xfrm>
            <a:off x="8258222" y="4250009"/>
            <a:ext cx="2883179" cy="199839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700" dirty="0">
                <a:latin typeface="Amasis MT Pro Black" panose="02040A04050005020304" pitchFamily="18" charset="0"/>
              </a:rPr>
              <a:t>SUBMITTED TO: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Amasis MT Pro Black" panose="02040A04050005020304" pitchFamily="18" charset="0"/>
              </a:rPr>
              <a:t>MS. DEEPTHI L.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</p:spPr>
        <p:txBody>
          <a:bodyPr anchor="ctr">
            <a:normAutofit/>
          </a:bodyPr>
          <a:lstStyle/>
          <a:p>
            <a:pPr>
              <a:tabLst>
                <a:tab pos="3308350" algn="l"/>
              </a:tabLst>
            </a:pPr>
            <a:r>
              <a:rPr lang="en-US" b="1" dirty="0">
                <a:latin typeface="Amasis MT Pro Black" panose="02040A04050005020304" pitchFamily="18" charset="0"/>
              </a:rPr>
              <a:t>Company portal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EEE66F2-A495-4046-914A-CE16164641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6193977"/>
              </p:ext>
            </p:extLst>
          </p:nvPr>
        </p:nvGraphicFramePr>
        <p:xfrm>
          <a:off x="5091953" y="941294"/>
          <a:ext cx="5755341" cy="496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21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9CC05E-B7F6-4B4E-A2F9-0CD851692E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5126370" y="740432"/>
            <a:ext cx="6392529" cy="2844676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798520-2EE1-42A2-9BC1-D25B678B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Company Signup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AE00-7871-45A9-8780-4478BE13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/>
          <a:p>
            <a:r>
              <a:rPr lang="en-IN" dirty="0">
                <a:latin typeface="Amasis MT Pro Medium" panose="02040604050005020304" pitchFamily="18" charset="0"/>
              </a:rPr>
              <a:t>A form asking for all the necessary details of the company.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ADCF0-9ECA-458F-AA1A-F38D30680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82"/>
          <a:stretch/>
        </p:blipFill>
        <p:spPr>
          <a:xfrm>
            <a:off x="5126371" y="3585108"/>
            <a:ext cx="6392529" cy="20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F21CF6-D2C1-44A2-AA7A-204F08A8A5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137" b="2255"/>
          <a:stretch/>
        </p:blipFill>
        <p:spPr>
          <a:xfrm>
            <a:off x="635073" y="695326"/>
            <a:ext cx="10921854" cy="4032616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DA4297-028E-4B1A-A703-DB5B6924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29" y="4841875"/>
            <a:ext cx="10113645" cy="743682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Company login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9499-2429-4F39-88B5-46D507833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>
            <a:normAutofit/>
          </a:bodyPr>
          <a:lstStyle/>
          <a:p>
            <a:r>
              <a:rPr lang="en-IN" dirty="0">
                <a:latin typeface="Amasis MT Pro Medium" panose="02040604050005020304" pitchFamily="18" charset="0"/>
              </a:rPr>
              <a:t>Authentication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76440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49FB44-FD78-45AE-B9B6-B0914F116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15" t="2996" r="-5405" b="5585"/>
          <a:stretch/>
        </p:blipFill>
        <p:spPr>
          <a:xfrm>
            <a:off x="865879" y="649038"/>
            <a:ext cx="10885169" cy="4502648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7C21C0-C38E-410B-9E56-ACACB83C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0" y="5261643"/>
            <a:ext cx="4932045" cy="947319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Vacancy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3000C-BB6E-44FF-B673-B8F41D88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866" y="5335252"/>
            <a:ext cx="5414010" cy="947318"/>
          </a:xfrm>
        </p:spPr>
        <p:txBody>
          <a:bodyPr>
            <a:normAutofit/>
          </a:bodyPr>
          <a:lstStyle/>
          <a:p>
            <a:r>
              <a:rPr lang="en-IN" dirty="0">
                <a:latin typeface="Amasis MT Pro Medium" panose="02040604050005020304" pitchFamily="18" charset="0"/>
              </a:rPr>
              <a:t>A form shown on company portal that asks for the details of job and gives an id to every job for better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0044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59292-55AD-48E2-88BD-0A82E9C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masis MT Pro Black" panose="02040A04050005020304" pitchFamily="18" charset="0"/>
              </a:rPr>
              <a:t>Company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5BEA-883B-4235-A8AB-674629A6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560570" cy="38429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Shows the company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Shows the jobs created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Gives a list of students applying in the jobs made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Company can also view the details of the student who has applied.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Selection of student for a particular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264FAF-C733-423F-85B6-A31DA21F6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3" r="10552"/>
          <a:stretch/>
        </p:blipFill>
        <p:spPr>
          <a:xfrm>
            <a:off x="5934075" y="424749"/>
            <a:ext cx="5629275" cy="3621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455DCF-BE58-47BB-90E0-0845AD13F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4" b="4175"/>
          <a:stretch/>
        </p:blipFill>
        <p:spPr>
          <a:xfrm>
            <a:off x="5934075" y="3915793"/>
            <a:ext cx="5629274" cy="24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D6AFB2-8756-43F4-9F5E-8DDCF94D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2841416"/>
            <a:ext cx="3879850" cy="587584"/>
          </a:xfrm>
        </p:spPr>
        <p:txBody>
          <a:bodyPr anchor="ctr">
            <a:normAutofit fontScale="90000"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View And select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2059C-DDF0-408E-BF32-B1F25C703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9104" y="1181859"/>
            <a:ext cx="5981171" cy="4246632"/>
          </a:xfrm>
          <a:noFill/>
        </p:spPr>
      </p:pic>
    </p:spTree>
    <p:extLst>
      <p:ext uri="{BB962C8B-B14F-4D97-AF65-F5344CB8AC3E}">
        <p14:creationId xmlns:p14="http://schemas.microsoft.com/office/powerpoint/2010/main" val="51988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700" y="2630468"/>
            <a:ext cx="5460992" cy="587584"/>
          </a:xfrm>
        </p:spPr>
        <p:txBody>
          <a:bodyPr anchor="ctr">
            <a:normAutofit/>
          </a:bodyPr>
          <a:lstStyle/>
          <a:p>
            <a:r>
              <a:rPr lang="en-US" sz="3400" dirty="0">
                <a:latin typeface="Amasis MT Pro Black" panose="02040A04050005020304" pitchFamily="18" charset="0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A93BD-474B-4DC6-B2BA-C7CDE5AF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2036866"/>
            <a:ext cx="4937125" cy="2579647"/>
          </a:xfrm>
          <a:prstGeom prst="rect">
            <a:avLst/>
          </a:prstGeom>
          <a:noFill/>
        </p:spPr>
      </p:pic>
      <p:pic>
        <p:nvPicPr>
          <p:cNvPr id="11" name="Graphic 10" descr="Grinning Face with No Fill">
            <a:extLst>
              <a:ext uri="{FF2B5EF4-FFF2-40B4-BE49-F238E27FC236}">
                <a16:creationId xmlns:a16="http://schemas.microsoft.com/office/drawing/2014/main" id="{315D871F-3330-4B00-B984-38A8A314C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7267" y="3326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7795AC-9446-4050-827F-DC92FCE7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38" r="810" b="13649"/>
          <a:stretch/>
        </p:blipFill>
        <p:spPr>
          <a:xfrm>
            <a:off x="637222" y="1783803"/>
            <a:ext cx="10917555" cy="4431753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8C9958-97B7-4EA4-B306-0698ADD3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05" y="642444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CAMPUS RECRUITMENT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44094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Objective: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34717DD-16CF-46F7-A109-99C74095C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49436"/>
              </p:ext>
            </p:extLst>
          </p:nvPr>
        </p:nvGraphicFramePr>
        <p:xfrm>
          <a:off x="1097280" y="2459736"/>
          <a:ext cx="991209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sis MT Pro Black" panose="02040A04050005020304" pitchFamily="18" charset="0"/>
              </a:rPr>
              <a:t>Features: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2429" y="633874"/>
            <a:ext cx="5981171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masis MT Pro Medium" panose="020B0604020202020204" pitchFamily="18" charset="0"/>
              </a:rPr>
              <a:t>1.    Student Signup</a:t>
            </a:r>
          </a:p>
          <a:p>
            <a:pPr marL="0" indent="0">
              <a:buNone/>
            </a:pPr>
            <a:r>
              <a:rPr lang="en-US" sz="2800" dirty="0">
                <a:latin typeface="Amasis MT Pro Medium" panose="020B0604020202020204" pitchFamily="18" charset="0"/>
              </a:rPr>
              <a:t>2.    Company Signup</a:t>
            </a:r>
          </a:p>
          <a:p>
            <a:pPr marL="0" indent="0">
              <a:buNone/>
            </a:pPr>
            <a:r>
              <a:rPr lang="en-US" sz="2800" dirty="0">
                <a:latin typeface="Amasis MT Pro Medium" panose="020B0604020202020204" pitchFamily="18" charset="0"/>
              </a:rPr>
              <a:t>3.    Student Login</a:t>
            </a:r>
          </a:p>
          <a:p>
            <a:pPr marL="0" indent="0">
              <a:buNone/>
            </a:pPr>
            <a:r>
              <a:rPr lang="en-US" sz="2800" dirty="0">
                <a:latin typeface="Amasis MT Pro Medium" panose="020B0604020202020204" pitchFamily="18" charset="0"/>
              </a:rPr>
              <a:t>4.    Company Login</a:t>
            </a:r>
          </a:p>
          <a:p>
            <a:pPr marL="0" indent="0">
              <a:buNone/>
            </a:pPr>
            <a:r>
              <a:rPr lang="en-US" sz="2800" dirty="0">
                <a:latin typeface="Amasis MT Pro Medium" panose="020B0604020202020204" pitchFamily="18" charset="0"/>
              </a:rPr>
              <a:t>5.    Vacancy Generation</a:t>
            </a:r>
          </a:p>
          <a:p>
            <a:pPr>
              <a:buAutoNum type="arabicPeriod" startAt="6"/>
            </a:pPr>
            <a:r>
              <a:rPr lang="en-US" sz="2800" dirty="0">
                <a:latin typeface="Amasis MT Pro Medium" panose="020B0604020202020204" pitchFamily="18" charset="0"/>
              </a:rPr>
              <a:t>    Student Application in Vacancy</a:t>
            </a:r>
          </a:p>
          <a:p>
            <a:pPr>
              <a:buAutoNum type="arabicPeriod" startAt="6"/>
            </a:pPr>
            <a:r>
              <a:rPr lang="en-US" sz="2800" dirty="0">
                <a:latin typeface="Amasis MT Pro Medium" panose="020B0604020202020204" pitchFamily="18" charset="0"/>
              </a:rPr>
              <a:t>    Student Selection by Company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A28D89-423B-4E5A-B180-C9AEC07A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0432"/>
            <a:ext cx="10058400" cy="1289304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ENTITIES AND PRIMARY KEYS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4149CF-7F02-422C-9D5F-AC407E595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097101"/>
              </p:ext>
            </p:extLst>
          </p:nvPr>
        </p:nvGraphicFramePr>
        <p:xfrm>
          <a:off x="1097280" y="1926677"/>
          <a:ext cx="991209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93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</p:spPr>
        <p:txBody>
          <a:bodyPr anchor="ctr">
            <a:normAutofit/>
          </a:bodyPr>
          <a:lstStyle/>
          <a:p>
            <a:pPr>
              <a:tabLst>
                <a:tab pos="3308350" algn="l"/>
              </a:tabLst>
            </a:pPr>
            <a:r>
              <a:rPr lang="en-US" b="1" dirty="0"/>
              <a:t>Student portal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EEE66F2-A495-4046-914A-CE16164641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903016"/>
              </p:ext>
            </p:extLst>
          </p:nvPr>
        </p:nvGraphicFramePr>
        <p:xfrm>
          <a:off x="5325035" y="941294"/>
          <a:ext cx="5522259" cy="4706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masis MT Pro Black" panose="02040A04050005020304" pitchFamily="18" charset="0"/>
              </a:rPr>
              <a:t>Student Signup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A form to get the details of student registering in the portal.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2C4A85-919A-4C07-8381-70F288071B65}"/>
              </a:ext>
            </a:extLst>
          </p:cNvPr>
          <p:cNvGrpSpPr/>
          <p:nvPr/>
        </p:nvGrpSpPr>
        <p:grpSpPr>
          <a:xfrm>
            <a:off x="5225154" y="412935"/>
            <a:ext cx="6966845" cy="6283200"/>
            <a:chOff x="5225154" y="412935"/>
            <a:chExt cx="6966845" cy="6283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8CA158-3B23-4D18-AB9D-D9B9B1F54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5155" y="412935"/>
              <a:ext cx="6966844" cy="32225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793F97-1D52-4E87-B3D7-CBF3BADF4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60"/>
            <a:stretch/>
          </p:blipFill>
          <p:spPr>
            <a:xfrm>
              <a:off x="5225154" y="3635468"/>
              <a:ext cx="6966845" cy="306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F1417B-D0DE-4C7E-A62F-D1556A4668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44" t="5180" r="-121" b="11854"/>
          <a:stretch/>
        </p:blipFill>
        <p:spPr>
          <a:xfrm>
            <a:off x="2534898" y="630936"/>
            <a:ext cx="7122203" cy="3294019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449BFD-DF76-4A9F-A00F-8A433171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232" y="4638737"/>
            <a:ext cx="4003639" cy="743682"/>
          </a:xfrm>
        </p:spPr>
        <p:txBody>
          <a:bodyPr anchor="b">
            <a:normAutofit/>
          </a:bodyPr>
          <a:lstStyle/>
          <a:p>
            <a:r>
              <a:rPr lang="en-IN" b="1" dirty="0">
                <a:latin typeface="Amasis MT Pro Black" panose="02040A04050005020304" pitchFamily="18" charset="0"/>
              </a:rPr>
              <a:t>Student login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A3EB-536A-4F58-8FB7-DBB6B304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8736" y="5010578"/>
            <a:ext cx="3685570" cy="609600"/>
          </a:xfrm>
        </p:spPr>
        <p:txBody>
          <a:bodyPr>
            <a:normAutofit/>
          </a:bodyPr>
          <a:lstStyle/>
          <a:p>
            <a:r>
              <a:rPr lang="en-IN" dirty="0">
                <a:latin typeface="Amasis MT Pro Medium" panose="02040604050005020304" pitchFamily="18" charset="0"/>
              </a:rPr>
              <a:t>Authentication of the student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73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B3A3CD-F847-44FD-A100-8244E7CC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42870"/>
            <a:ext cx="4855285" cy="1292750"/>
          </a:xfrm>
        </p:spPr>
        <p:txBody>
          <a:bodyPr/>
          <a:lstStyle/>
          <a:p>
            <a:r>
              <a:rPr lang="en-IN" dirty="0">
                <a:latin typeface="Amasis MT Pro Black" panose="02040A04050005020304" pitchFamily="18" charset="0"/>
              </a:rPr>
              <a:t>Student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B40C7-A7EF-4AA6-89C8-30C29A0C9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Amasis MT Pro Medium" panose="02040604050005020304" pitchFamily="18" charset="0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Shows the details of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Shows the vacancy information so that student can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masis MT Pro Medium" panose="02040604050005020304" pitchFamily="18" charset="0"/>
              </a:rPr>
              <a:t>Apply in the vacancy shown.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E4AD-C1FD-4F5F-A42C-B48F8855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44" y="652031"/>
            <a:ext cx="5072312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289</TotalTime>
  <Words>300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Amasis MT Pro Black</vt:lpstr>
      <vt:lpstr>Amasis MT Pro Medium</vt:lpstr>
      <vt:lpstr>Arial</vt:lpstr>
      <vt:lpstr>Calibri</vt:lpstr>
      <vt:lpstr>Century Gothic</vt:lpstr>
      <vt:lpstr>RetrospectVTI</vt:lpstr>
      <vt:lpstr>PowerPoint Presentation</vt:lpstr>
      <vt:lpstr>CAMPUS RECRUITMENT MANAGEMENT SYSTEM</vt:lpstr>
      <vt:lpstr>Objective:</vt:lpstr>
      <vt:lpstr>Features:</vt:lpstr>
      <vt:lpstr>ENTITIES AND PRIMARY KEYS :</vt:lpstr>
      <vt:lpstr>Student portal</vt:lpstr>
      <vt:lpstr>Student Signup</vt:lpstr>
      <vt:lpstr>Student login</vt:lpstr>
      <vt:lpstr>Student dashboard</vt:lpstr>
      <vt:lpstr>Company portal</vt:lpstr>
      <vt:lpstr>Company Signup</vt:lpstr>
      <vt:lpstr>Company login</vt:lpstr>
      <vt:lpstr>Vacancy Generation</vt:lpstr>
      <vt:lpstr>Company Dashboard</vt:lpstr>
      <vt:lpstr>View And select Student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AGGARWAL</dc:creator>
  <cp:lastModifiedBy>SRISHTI AGGARWAL</cp:lastModifiedBy>
  <cp:revision>6</cp:revision>
  <dcterms:created xsi:type="dcterms:W3CDTF">2021-09-09T06:59:23Z</dcterms:created>
  <dcterms:modified xsi:type="dcterms:W3CDTF">2021-09-09T15:40:57Z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