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41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569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896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14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301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57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933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46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03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4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30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6E8-8049-4C48-A064-6C8949B4AA2D}" type="datetimeFigureOut">
              <a:rPr lang="en-IN" smtClean="0"/>
              <a:pPr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CEB3-E540-4747-BF46-D77E76073B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24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7176" y="104502"/>
            <a:ext cx="7785463" cy="769441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dirty="0" smtClean="0"/>
              <a:t>          IDEA </a:t>
            </a:r>
            <a:r>
              <a:rPr lang="en-IN" sz="4400" dirty="0" smtClean="0"/>
              <a:t>OF APPROACH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2743197" y="1018905"/>
            <a:ext cx="6609806" cy="20116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improving the working conditions of farmers to incline agricultural theme with technologies. 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In </a:t>
            </a:r>
            <a:r>
              <a:rPr lang="en-IN" sz="1600" dirty="0" smtClean="0">
                <a:solidFill>
                  <a:schemeClr val="tx1"/>
                </a:solidFill>
              </a:rPr>
              <a:t>the proposed  </a:t>
            </a:r>
            <a:r>
              <a:rPr lang="en-IN" sz="1600" dirty="0" smtClean="0">
                <a:solidFill>
                  <a:schemeClr val="tx1"/>
                </a:solidFill>
              </a:rPr>
              <a:t>solution</a:t>
            </a:r>
            <a:r>
              <a:rPr lang="en-IN" sz="1600" dirty="0" smtClean="0">
                <a:solidFill>
                  <a:schemeClr val="tx1"/>
                </a:solidFill>
              </a:rPr>
              <a:t>, </a:t>
            </a:r>
            <a:r>
              <a:rPr lang="en-IN" sz="1600" dirty="0" smtClean="0">
                <a:solidFill>
                  <a:schemeClr val="tx1"/>
                </a:solidFill>
              </a:rPr>
              <a:t>Convolution </a:t>
            </a:r>
            <a:r>
              <a:rPr lang="en-IN" sz="1600" dirty="0" smtClean="0">
                <a:solidFill>
                  <a:schemeClr val="tx1"/>
                </a:solidFill>
              </a:rPr>
              <a:t>Neural </a:t>
            </a:r>
            <a:r>
              <a:rPr lang="en-IN" sz="1600" dirty="0" smtClean="0">
                <a:solidFill>
                  <a:schemeClr val="tx1"/>
                </a:solidFill>
              </a:rPr>
              <a:t>Networks is used to </a:t>
            </a:r>
            <a:r>
              <a:rPr lang="en-IN" sz="1600" dirty="0" smtClean="0">
                <a:solidFill>
                  <a:schemeClr val="tx1"/>
                </a:solidFill>
              </a:rPr>
              <a:t>predict the crop disease and to serve that crop disease </a:t>
            </a:r>
            <a:r>
              <a:rPr lang="en-IN" sz="1600" dirty="0" smtClean="0">
                <a:solidFill>
                  <a:schemeClr val="tx1"/>
                </a:solidFill>
              </a:rPr>
              <a:t>with the </a:t>
            </a:r>
            <a:r>
              <a:rPr lang="en-IN" sz="1600" dirty="0" smtClean="0">
                <a:solidFill>
                  <a:schemeClr val="tx1"/>
                </a:solidFill>
              </a:rPr>
              <a:t>input to Artificial Neural Network including the real time </a:t>
            </a:r>
            <a:r>
              <a:rPr lang="en-I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conditions</a:t>
            </a:r>
            <a:r>
              <a:rPr lang="en-IN" sz="1600" dirty="0" smtClean="0">
                <a:solidFill>
                  <a:schemeClr val="tx1"/>
                </a:solidFill>
              </a:rPr>
              <a:t> such </a:t>
            </a:r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 smtClean="0">
                <a:solidFill>
                  <a:schemeClr val="tx1"/>
                </a:solidFill>
              </a:rPr>
              <a:t>temperature, humidity which </a:t>
            </a:r>
            <a:r>
              <a:rPr lang="en-IN" sz="1600" dirty="0" smtClean="0">
                <a:solidFill>
                  <a:schemeClr val="tx1"/>
                </a:solidFill>
              </a:rPr>
              <a:t>will predict </a:t>
            </a:r>
            <a:r>
              <a:rPr lang="en-IN" sz="1600" dirty="0" smtClean="0">
                <a:solidFill>
                  <a:schemeClr val="tx1"/>
                </a:solidFill>
              </a:rPr>
              <a:t>the actual days of spreading with their particular cure</a:t>
            </a:r>
            <a:r>
              <a:rPr lang="en-IN" sz="1600" dirty="0" smtClean="0">
                <a:solidFill>
                  <a:schemeClr val="tx1"/>
                </a:solidFill>
              </a:rPr>
              <a:t>. </a:t>
            </a:r>
            <a:endParaRPr lang="en-US" sz="16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6231051" y="4585060"/>
            <a:ext cx="5804262" cy="2116187"/>
          </a:xfrm>
          <a:prstGeom prst="round2Diag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800" b="1" u="sng" dirty="0" smtClean="0">
              <a:solidFill>
                <a:schemeClr val="tx1"/>
              </a:solidFill>
            </a:endParaRPr>
          </a:p>
          <a:p>
            <a:endParaRPr lang="en-IN" sz="2800" b="1" u="sng" dirty="0" smtClean="0">
              <a:solidFill>
                <a:schemeClr val="tx1"/>
              </a:solidFill>
            </a:endParaRPr>
          </a:p>
          <a:p>
            <a:r>
              <a:rPr lang="en-IN" sz="2800" b="1" u="sng" dirty="0" smtClean="0">
                <a:solidFill>
                  <a:schemeClr val="tx1"/>
                </a:solidFill>
              </a:rPr>
              <a:t>CONVOLUTIONAL </a:t>
            </a:r>
            <a:r>
              <a:rPr lang="en-IN" sz="2800" b="1" u="sng" dirty="0" smtClean="0">
                <a:solidFill>
                  <a:schemeClr val="tx1"/>
                </a:solidFill>
              </a:rPr>
              <a:t>NEURAL NETWORKS: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is the first algorithm which will predict the type of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Disease in a particular region using image-processing </a:t>
            </a:r>
            <a:r>
              <a:rPr lang="en-IN" dirty="0" smtClean="0">
                <a:solidFill>
                  <a:schemeClr val="tx1"/>
                </a:solidFill>
              </a:rPr>
              <a:t>and taking </a:t>
            </a:r>
            <a:r>
              <a:rPr lang="en-IN" dirty="0" smtClean="0">
                <a:solidFill>
                  <a:schemeClr val="tx1"/>
                </a:solidFill>
              </a:rPr>
              <a:t>real time image of crop using the technology of open cv.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95945" y="4611203"/>
            <a:ext cx="5921827" cy="2063915"/>
          </a:xfrm>
          <a:prstGeom prst="round2Diag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800" b="1" u="sng" dirty="0" smtClean="0">
              <a:solidFill>
                <a:schemeClr val="tx1"/>
              </a:solidFill>
            </a:endParaRPr>
          </a:p>
          <a:p>
            <a:r>
              <a:rPr lang="en-IN" sz="2800" b="1" u="sng" dirty="0" smtClean="0">
                <a:solidFill>
                  <a:schemeClr val="tx1"/>
                </a:solidFill>
              </a:rPr>
              <a:t>ARTIFICIAL </a:t>
            </a:r>
            <a:r>
              <a:rPr lang="en-IN" sz="2800" b="1" u="sng" dirty="0" smtClean="0">
                <a:solidFill>
                  <a:schemeClr val="tx1"/>
                </a:solidFill>
              </a:rPr>
              <a:t>NEURAL NETWORKS</a:t>
            </a:r>
            <a:r>
              <a:rPr lang="en-IN" sz="2800" b="1" u="sng" dirty="0" smtClean="0">
                <a:solidFill>
                  <a:schemeClr val="tx1"/>
                </a:solidFill>
              </a:rPr>
              <a:t>:</a:t>
            </a:r>
            <a:endParaRPr lang="en-IN" sz="2800" b="1" u="sng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algorithm will be forward propagating and backward propagating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 smtClean="0">
                <a:solidFill>
                  <a:schemeClr val="tx1"/>
                </a:solidFill>
              </a:rPr>
              <a:t>Input layers consisting of disease </a:t>
            </a:r>
            <a:r>
              <a:rPr lang="en-IN" dirty="0" smtClean="0">
                <a:solidFill>
                  <a:schemeClr val="tx1"/>
                </a:solidFill>
              </a:rPr>
              <a:t> predicted </a:t>
            </a:r>
            <a:r>
              <a:rPr lang="en-IN" dirty="0" smtClean="0">
                <a:solidFill>
                  <a:schemeClr val="tx1"/>
                </a:solidFill>
              </a:rPr>
              <a:t>above, </a:t>
            </a:r>
            <a:r>
              <a:rPr lang="en-IN" dirty="0" smtClean="0">
                <a:solidFill>
                  <a:schemeClr val="tx1"/>
                </a:solidFill>
              </a:rPr>
              <a:t>temperature, Humidity</a:t>
            </a:r>
            <a:r>
              <a:rPr lang="en-IN" dirty="0" smtClean="0">
                <a:solidFill>
                  <a:schemeClr val="tx1"/>
                </a:solidFill>
              </a:rPr>
              <a:t>. This will predict the days of spreading as well as the cure of </a:t>
            </a:r>
            <a:r>
              <a:rPr lang="en-IN" dirty="0" smtClean="0">
                <a:solidFill>
                  <a:schemeClr val="tx1"/>
                </a:solidFill>
              </a:rPr>
              <a:t>fertilizers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561708" y="3122023"/>
            <a:ext cx="10802981" cy="135853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 smtClean="0">
              <a:solidFill>
                <a:schemeClr val="tx1"/>
              </a:solidFill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 smtClean="0">
                <a:solidFill>
                  <a:schemeClr val="tx1"/>
                </a:solidFill>
              </a:rPr>
              <a:t>integration of these neural networks (</a:t>
            </a:r>
            <a:r>
              <a:rPr lang="en-IN" sz="2400" dirty="0" smtClean="0">
                <a:solidFill>
                  <a:schemeClr val="tx1"/>
                </a:solidFill>
              </a:rPr>
              <a:t>Convolution and </a:t>
            </a:r>
            <a:r>
              <a:rPr lang="en-IN" sz="2400" dirty="0" smtClean="0">
                <a:solidFill>
                  <a:schemeClr val="tx1"/>
                </a:solidFill>
              </a:rPr>
              <a:t>Artificial) with IOT to sense the favourable condition and to indicate using smart alarms operated with phones.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90" y="1045028"/>
            <a:ext cx="2651760" cy="1907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34379" y="1201781"/>
            <a:ext cx="2679243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72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29" b="14204"/>
          <a:stretch>
            <a:fillRect/>
          </a:stretch>
        </p:blipFill>
        <p:spPr>
          <a:xfrm>
            <a:off x="9034329" y="352701"/>
            <a:ext cx="2948668" cy="2116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93" y="4292682"/>
            <a:ext cx="5361207" cy="2277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4" t="4527" r="2636" b="5761"/>
          <a:stretch>
            <a:fillRect/>
          </a:stretch>
        </p:blipFill>
        <p:spPr>
          <a:xfrm>
            <a:off x="156757" y="1084216"/>
            <a:ext cx="5238204" cy="296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9484" y="744583"/>
            <a:ext cx="2862412" cy="2356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1000" y="4762491"/>
            <a:ext cx="6100370" cy="20040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44570" y="3840481"/>
            <a:ext cx="4608188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000" b="1" dirty="0" smtClean="0"/>
              <a:t>TECHNOLOGY STACK</a:t>
            </a:r>
            <a:endParaRPr lang="en-US" sz="4000" b="1" dirty="0"/>
          </a:p>
        </p:txBody>
      </p:sp>
      <p:sp>
        <p:nvSpPr>
          <p:cNvPr id="18" name="Rectangle 17"/>
          <p:cNvSpPr/>
          <p:nvPr/>
        </p:nvSpPr>
        <p:spPr>
          <a:xfrm>
            <a:off x="6283232" y="2899951"/>
            <a:ext cx="150222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/>
              <a:t>   BUZZER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9222377" y="2582091"/>
            <a:ext cx="2808515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 smtClean="0"/>
              <a:t> SENSOR FOR </a:t>
            </a:r>
          </a:p>
          <a:p>
            <a:r>
              <a:rPr lang="en-IN" sz="2000" b="1" dirty="0" smtClean="0"/>
              <a:t>TEMPERATURE AND </a:t>
            </a:r>
          </a:p>
          <a:p>
            <a:r>
              <a:rPr lang="en-IN" sz="2000" b="1" dirty="0" smtClean="0"/>
              <a:t>HUMIDITY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100149" y="126275"/>
            <a:ext cx="6622862" cy="707886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000" dirty="0" smtClean="0"/>
              <a:t>   HARDWARE DEVICES USED: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2374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57" y="478217"/>
            <a:ext cx="3500850" cy="636672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52252"/>
            <a:ext cx="2364377" cy="548640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FLOWCHART</a:t>
            </a:r>
            <a:r>
              <a:rPr lang="en-IN" sz="2800" b="1" u="sng" dirty="0" smtClean="0"/>
              <a:t>:</a:t>
            </a:r>
            <a:endParaRPr lang="en-IN" sz="2800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24" b="17717"/>
          <a:stretch>
            <a:fillRect/>
          </a:stretch>
        </p:blipFill>
        <p:spPr>
          <a:xfrm>
            <a:off x="6976933" y="172283"/>
            <a:ext cx="5215067" cy="2583979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7387" y="222069"/>
            <a:ext cx="4778432" cy="2455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4834" y="3448595"/>
            <a:ext cx="4367347" cy="32497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9957" y="3958048"/>
            <a:ext cx="4315926" cy="25341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349933" y="2873826"/>
            <a:ext cx="4608188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b="1" dirty="0" smtClean="0"/>
              <a:t>    NEURAL NETWORK: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93002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195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FLOWCHART: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2019-04-16T16:27:12Z</dcterms:created>
  <dcterms:modified xsi:type="dcterms:W3CDTF">2019-04-18T18:13:11Z</dcterms:modified>
</cp:coreProperties>
</file>