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1" r:id="rId11"/>
    <p:sldId id="272" r:id="rId12"/>
    <p:sldId id="273" r:id="rId13"/>
    <p:sldId id="269" r:id="rId14"/>
    <p:sldId id="274" r:id="rId15"/>
    <p:sldId id="263" r:id="rId16"/>
    <p:sldId id="279" r:id="rId17"/>
    <p:sldId id="275" r:id="rId18"/>
    <p:sldId id="276" r:id="rId19"/>
    <p:sldId id="277" r:id="rId20"/>
    <p:sldId id="26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9906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Srishti</a:t>
            </a:r>
            <a:r>
              <a:rPr lang="en-US" sz="2400" dirty="0" smtClean="0"/>
              <a:t> </a:t>
            </a:r>
            <a:r>
              <a:rPr lang="en-US" sz="2400" dirty="0" err="1" smtClean="0"/>
              <a:t>Kumari</a:t>
            </a:r>
            <a:r>
              <a:rPr lang="en-US" sz="2400" dirty="0" smtClean="0"/>
              <a:t> </a:t>
            </a:r>
            <a:r>
              <a:rPr lang="en-US" sz="2400" dirty="0" err="1" smtClean="0"/>
              <a:t>Parichha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asunm189222403117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B.Sc. 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CSI </a:t>
            </a:r>
            <a:r>
              <a:rPr lang="en-US" sz="2400" dirty="0" err="1" smtClean="0"/>
              <a:t>Ewart</a:t>
            </a:r>
            <a:r>
              <a:rPr lang="en-US" sz="2400" dirty="0"/>
              <a:t> </a:t>
            </a:r>
            <a:r>
              <a:rPr lang="en-US" sz="2400" dirty="0" smtClean="0"/>
              <a:t>Women’s Christian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9775" y="1086442"/>
            <a:ext cx="99822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 Section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grid or card-based layout for listing awards, certificates, and milestones.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achievement can have an image (certificate photo or event picture) with a short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Gallery Section (Optional)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collection of photographs or creative 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grid with hover effects for better visual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email ID, contact number, and links to social media or GitHub.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(optional) to allow direct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 image or copyright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navigation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8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739775" y="1016164"/>
            <a:ext cx="1028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Design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Consistency:</a:t>
            </a:r>
            <a:r>
              <a:rPr lang="en-US" sz="2400" dirty="0"/>
              <a:t> Fonts, colors, and layout are uniform throughout the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Responsive Design:</a:t>
            </a:r>
            <a:r>
              <a:rPr lang="en-US" sz="2400" dirty="0"/>
              <a:t> Layout adjusts to desktop, tablet,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 Hierarchy:</a:t>
            </a:r>
            <a:r>
              <a:rPr lang="en-US" sz="2400" dirty="0"/>
              <a:t> Important sections like Introduction and Achievements are highlighted with larger fonts and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Accessibility:</a:t>
            </a:r>
            <a:r>
              <a:rPr lang="en-US" sz="2400" dirty="0"/>
              <a:t> Clean fonts, contrasting colors, and alt-text for images ensure usability.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775" y="3598287"/>
            <a:ext cx="9372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dirty="0" err="1"/>
              <a:t>Color</a:t>
            </a:r>
            <a:r>
              <a:rPr lang="en-IN" sz="2400" b="1" dirty="0"/>
              <a:t> Scheme and Typography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Color</a:t>
            </a:r>
            <a:r>
              <a:rPr lang="en-IN" sz="2400" b="1" dirty="0"/>
              <a:t> Palette: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Background: Light or minimal theme (white/</a:t>
            </a:r>
            <a:r>
              <a:rPr lang="en-IN" sz="2400" dirty="0" err="1"/>
              <a:t>gray</a:t>
            </a:r>
            <a:r>
              <a:rPr lang="en-IN" sz="24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Accent: Blue or teal for buttons and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Text: Black or dark </a:t>
            </a:r>
            <a:r>
              <a:rPr lang="en-IN" sz="2400" dirty="0" err="1"/>
              <a:t>gray</a:t>
            </a:r>
            <a:r>
              <a:rPr lang="en-IN" sz="2400" dirty="0"/>
              <a:t> for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Typography: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Heading: Bold sans-serif font (e.g., </a:t>
            </a:r>
            <a:r>
              <a:rPr lang="en-IN" sz="2400" i="1" dirty="0"/>
              <a:t>Poppins</a:t>
            </a:r>
            <a:r>
              <a:rPr lang="en-IN" sz="2400" dirty="0"/>
              <a:t>, </a:t>
            </a:r>
            <a:r>
              <a:rPr lang="en-IN" sz="2400" i="1" dirty="0"/>
              <a:t>Montserrat</a:t>
            </a:r>
            <a:r>
              <a:rPr lang="en-IN" sz="24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Body: Clean serif or sans-serif font (e.g., </a:t>
            </a:r>
            <a:r>
              <a:rPr lang="en-IN" sz="2400" i="1" dirty="0" err="1"/>
              <a:t>Roboto</a:t>
            </a:r>
            <a:r>
              <a:rPr lang="en-IN" sz="2400" dirty="0"/>
              <a:t>, </a:t>
            </a:r>
            <a:r>
              <a:rPr lang="en-IN" sz="2400" i="1" dirty="0"/>
              <a:t>Open Sans</a:t>
            </a:r>
            <a:r>
              <a:rPr lang="en-I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6695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06950" y="15240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4. Navigation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Top navigation bar links scroll smoothly to each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“Back to Top” button for easy navigation.</a:t>
            </a:r>
          </a:p>
        </p:txBody>
      </p:sp>
    </p:spTree>
    <p:extLst>
      <p:ext uri="{BB962C8B-B14F-4D97-AF65-F5344CB8AC3E}">
        <p14:creationId xmlns:p14="http://schemas.microsoft.com/office/powerpoint/2010/main" val="60320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298" y="1143634"/>
            <a:ext cx="1028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Homepage with Personal Introduction</a:t>
            </a:r>
            <a:r>
              <a:rPr lang="en-US" sz="2400" dirty="0"/>
              <a:t> – Displays name, title, and a short introduction about the user.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Signature Image</a:t>
            </a:r>
            <a:r>
              <a:rPr lang="en-US" sz="2400" dirty="0"/>
              <a:t> – Adds a personal branding touch with a signature/logo.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About Section</a:t>
            </a:r>
            <a:r>
              <a:rPr lang="en-US" sz="2400" dirty="0"/>
              <a:t> – Showcases personal background, academic or professional journey.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Achievements Section</a:t>
            </a:r>
            <a:r>
              <a:rPr lang="en-US" sz="2400" dirty="0"/>
              <a:t> – Lists important academic, project, or personal achievements.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Contact Section</a:t>
            </a:r>
            <a:r>
              <a:rPr lang="en-US" sz="2400" dirty="0"/>
              <a:t> – Provides email and phone number for easy communication.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Responsive Design</a:t>
            </a:r>
            <a:r>
              <a:rPr lang="en-US" sz="2400" dirty="0"/>
              <a:t> – Works across devices (desktop, tablet, and mobile).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Image Support</a:t>
            </a:r>
            <a:r>
              <a:rPr lang="en-US" sz="2400" dirty="0"/>
              <a:t> – Allows adding profile picture, background images, or creative photos.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Clean Navigation</a:t>
            </a:r>
            <a:r>
              <a:rPr lang="en-US" sz="2400" dirty="0"/>
              <a:t> – Easy-to-use interface with proper layout and styling.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Deployed Online</a:t>
            </a:r>
            <a:r>
              <a:rPr lang="en-US" sz="2400" dirty="0"/>
              <a:t> – Hosted on </a:t>
            </a:r>
            <a:r>
              <a:rPr lang="en-US" sz="2400" b="1" dirty="0"/>
              <a:t>GitHub Pages</a:t>
            </a:r>
            <a:r>
              <a:rPr lang="en-US" sz="2400" dirty="0"/>
              <a:t>, accessible via a live link.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Custom Styling with CSS</a:t>
            </a:r>
            <a:r>
              <a:rPr lang="en-US" sz="2400" dirty="0"/>
              <a:t> – Ensures an attractive, professional look.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332" y="1447800"/>
            <a:ext cx="1028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Functionality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Interactive Web Page</a:t>
            </a:r>
            <a:r>
              <a:rPr lang="en-US" sz="2400" dirty="0"/>
              <a:t> – Users can navigate through different sections (Home, About, Achievements, Contact).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Dynamic Display (via JavaScript)</a:t>
            </a:r>
            <a:r>
              <a:rPr lang="en-US" sz="2400" dirty="0"/>
              <a:t> – Enhances user experience with interactivity (hover effects, buttons, smooth scroll, etc.).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Contact Information Access</a:t>
            </a:r>
            <a:r>
              <a:rPr lang="en-US" sz="2400" dirty="0"/>
              <a:t> – Visitors can copy or use email/phone directly to connect.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Portfolio Showcase</a:t>
            </a:r>
            <a:r>
              <a:rPr lang="en-US" sz="2400" dirty="0"/>
              <a:t> – Users can upload/update images and achievements to personalize the site.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Lightweight &amp; Fast</a:t>
            </a:r>
            <a:r>
              <a:rPr lang="en-US" sz="2400" dirty="0"/>
              <a:t> – Optimized code ensures fast loading speed.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Easy Deployment</a:t>
            </a:r>
            <a:r>
              <a:rPr lang="en-US" sz="2400" dirty="0"/>
              <a:t> – Automatically hosted via GitHub Pages when changes are pushed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286636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7" y="1218419"/>
            <a:ext cx="11597583" cy="5582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1142613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1144130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033128"/>
            <a:ext cx="1163164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116166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3154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3948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IN" sz="4250" spc="25" dirty="0" smtClean="0"/>
              <a:t> : </a:t>
            </a:r>
            <a:br>
              <a:rPr lang="en-IN" sz="4250" spc="25" dirty="0" smtClean="0"/>
            </a:br>
            <a:r>
              <a:rPr lang="en-IN" sz="4250" spc="25" dirty="0"/>
              <a:t>	</a:t>
            </a:r>
            <a:r>
              <a:rPr lang="en-IN" sz="4250" spc="25" dirty="0" smtClean="0"/>
              <a:t>	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28" y="3001455"/>
            <a:ext cx="8325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Digital </a:t>
            </a:r>
            <a:r>
              <a:rPr lang="en-IN" sz="6000" dirty="0" err="1" smtClean="0"/>
              <a:t>Portofolio</a:t>
            </a:r>
            <a:r>
              <a:rPr lang="en-IN" sz="6000" dirty="0" smtClean="0"/>
              <a:t> </a:t>
            </a:r>
            <a:r>
              <a:rPr lang="en-IN" sz="6000" dirty="0"/>
              <a:t>website</a:t>
            </a:r>
            <a:endParaRPr lang="en-IN" sz="55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9541" y="1462147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ThePortofolio</a:t>
            </a:r>
            <a:r>
              <a:rPr lang="en-US" sz="2400" dirty="0" smtClean="0"/>
              <a:t> </a:t>
            </a:r>
            <a:r>
              <a:rPr lang="en-US" sz="2400" dirty="0"/>
              <a:t>project successfully demonstrates how a personal portfolio can be built using front-end technologies such as </a:t>
            </a:r>
            <a:r>
              <a:rPr lang="en-US" sz="2400" b="1" dirty="0"/>
              <a:t>HTML, CSS, and JavaScript</a:t>
            </a:r>
            <a:r>
              <a:rPr lang="en-US" sz="2400" dirty="0"/>
              <a:t>. The project provides a structured platform to present personal information, background, achievements, and contact details in a visually appealing and organized way. By deploying it through </a:t>
            </a:r>
            <a:r>
              <a:rPr lang="en-US" sz="2400" b="1" dirty="0"/>
              <a:t>GitHub Pages</a:t>
            </a:r>
            <a:r>
              <a:rPr lang="en-US" sz="2400" dirty="0"/>
              <a:t>, the portfolio becomes easily accessible to anyone with the link, creating a professional online presence.</a:t>
            </a:r>
          </a:p>
          <a:p>
            <a:r>
              <a:rPr lang="en-US" sz="2400" dirty="0"/>
              <a:t>This project highlights the importance of web development skills in creating real-world applications and shows how even simple technologies can be combined to design an impactful digital identity. The </a:t>
            </a:r>
            <a:r>
              <a:rPr lang="en-US" sz="2400" dirty="0" err="1"/>
              <a:t>Photofolio</a:t>
            </a:r>
            <a:r>
              <a:rPr lang="en-US" sz="2400" dirty="0"/>
              <a:t> can further be enhanced with advanced features such as animations, responsive design improvements, and backend integration for dynamic content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214968" cy="534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Calculator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8399" y="4038599"/>
            <a:ext cx="2091397" cy="252888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3337" y="1348800"/>
            <a:ext cx="9446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today’s digital era, presenting personal achievements, creative works, and professional details in an organized and visually appealing way is important for both academic and career growth. Traditional resumes and text-based documents fail to highlight creativity and individuality. There is a need for a simple, accessible, and professional platform where individuals can showcase their personal background, achievements, projects, and contact information in an attractive format.</a:t>
            </a:r>
          </a:p>
          <a:p>
            <a:r>
              <a:rPr lang="en-US" sz="2400" dirty="0"/>
              <a:t>The </a:t>
            </a:r>
            <a:r>
              <a:rPr lang="en-US" sz="2400" b="1" dirty="0" smtClean="0"/>
              <a:t>Portfolio </a:t>
            </a:r>
            <a:r>
              <a:rPr lang="en-US" sz="2400" b="1" dirty="0"/>
              <a:t>website</a:t>
            </a:r>
            <a:r>
              <a:rPr lang="en-US" sz="2400" dirty="0"/>
              <a:t> addresses this by providing an online portfolio that combines personal details, images, and achievements into a single responsive web application. This helps users create a strong online presence, improves visibility, and allows easy sharing of their work with peers, recruiters, or institutions.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76494" y="4787705"/>
            <a:ext cx="1704975" cy="2070295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7182" y="44348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48032" y="1288714"/>
            <a:ext cx="109949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smtClean="0"/>
              <a:t>Portfolio </a:t>
            </a:r>
            <a:r>
              <a:rPr lang="en-US" sz="2400" b="1" dirty="0"/>
              <a:t>Project</a:t>
            </a:r>
            <a:r>
              <a:rPr lang="en-US" sz="2400" dirty="0"/>
              <a:t> is a personal portfolio website developed using </a:t>
            </a:r>
            <a:r>
              <a:rPr lang="en-US" sz="2400" b="1" dirty="0"/>
              <a:t>HTML, CSS, and JavaScript</a:t>
            </a:r>
            <a:r>
              <a:rPr lang="en-US" sz="2400" dirty="0"/>
              <a:t> to showcase an individual’s profile in a creative and professional manner. The project allows a user to present their </a:t>
            </a:r>
            <a:r>
              <a:rPr lang="en-US" sz="2400" b="1" dirty="0"/>
              <a:t>name, signature image, short introduction, background, email, contact details, and achievements</a:t>
            </a:r>
            <a:r>
              <a:rPr lang="en-US" sz="2400" dirty="0"/>
              <a:t> in a well-structured and visually appealing format.</a:t>
            </a:r>
          </a:p>
          <a:p>
            <a:r>
              <a:rPr lang="en-US" sz="2400" dirty="0"/>
              <a:t>The main aim of this project is to provide a </a:t>
            </a:r>
            <a:r>
              <a:rPr lang="en-US" sz="2400" b="1" dirty="0"/>
              <a:t>digital identity</a:t>
            </a:r>
            <a:r>
              <a:rPr lang="en-US" sz="2400" dirty="0"/>
              <a:t> for individuals such as students, professionals, or artists, where they can highlight their skills, creativity, and accomplishments beyond traditional resumes. Unlike paper-based resumes or static documents, the </a:t>
            </a:r>
            <a:r>
              <a:rPr lang="en-US" sz="2400" dirty="0" err="1"/>
              <a:t>Photofolio</a:t>
            </a:r>
            <a:r>
              <a:rPr lang="en-US" sz="2400" dirty="0"/>
              <a:t> website is </a:t>
            </a:r>
            <a:r>
              <a:rPr lang="en-US" sz="2400" b="1" dirty="0"/>
              <a:t>interactive, responsive, and easily accessible online</a:t>
            </a:r>
            <a:r>
              <a:rPr lang="en-US" sz="2400" dirty="0"/>
              <a:t>.</a:t>
            </a:r>
          </a:p>
          <a:p>
            <a:r>
              <a:rPr lang="en-US" sz="2400" dirty="0"/>
              <a:t>This project is deployed using </a:t>
            </a:r>
            <a:r>
              <a:rPr lang="en-US" sz="2400" b="1" dirty="0"/>
              <a:t>GitHub Pages</a:t>
            </a:r>
            <a:r>
              <a:rPr lang="en-US" sz="2400" dirty="0"/>
              <a:t>, ensuring that the portfolio is available publicly on the internet and can be shared easily with recruiters, peers, or institutions. By combining web technologies and design principles, </a:t>
            </a:r>
            <a:r>
              <a:rPr lang="en-US" sz="2400" dirty="0" err="1"/>
              <a:t>Photofolio</a:t>
            </a:r>
            <a:r>
              <a:rPr lang="en-US" sz="2400" dirty="0"/>
              <a:t> provides an efficient solution for creating a </a:t>
            </a:r>
            <a:r>
              <a:rPr lang="en-US" sz="2400" b="1" dirty="0"/>
              <a:t>personal brand presence</a:t>
            </a:r>
            <a:r>
              <a:rPr lang="en-US" sz="2400" dirty="0"/>
              <a:t> in the digital world.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829" y="3810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" y="1134249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 smtClean="0"/>
              <a:t>Students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To showcase their academic achievements, projects, and skills online.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Useful for placements, internships, or higher studies applications.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Job Seekers / Professionals</a:t>
            </a:r>
            <a:r>
              <a:rPr lang="en-US" sz="2400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To present a creative online resume with personal details, background, and accomplishments.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Makes it easier for recruiters to access portfolios through a simple link.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Photographers / Designers / Artists</a:t>
            </a:r>
            <a:r>
              <a:rPr lang="en-US" sz="2400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To display creative work, images, or designs in a professional portfolio format.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Teachers / Institutions</a:t>
            </a:r>
            <a:r>
              <a:rPr lang="en-US" sz="2400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To evaluate student work or project submissions in a digital and organized way.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General Public / Recruiters</a:t>
            </a:r>
            <a:r>
              <a:rPr lang="en-US" sz="2400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Anyone interested in viewing the portfolio to know more about the person (background, achievements, and skills).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558165" y="1688177"/>
            <a:ext cx="8585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1</a:t>
            </a:r>
            <a:r>
              <a:rPr lang="en-IN" sz="2400" b="1" dirty="0"/>
              <a:t>. 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HTML5</a:t>
            </a:r>
            <a:r>
              <a:rPr lang="en-IN" sz="2400" dirty="0"/>
              <a:t> → for structuring the content of the web pages (name, introduction, background, achievements, contact).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CSS3</a:t>
            </a:r>
            <a:r>
              <a:rPr lang="en-IN" sz="2400" dirty="0"/>
              <a:t> → for styling, layout, </a:t>
            </a:r>
            <a:r>
              <a:rPr lang="en-IN" sz="2400" dirty="0" err="1"/>
              <a:t>colors</a:t>
            </a:r>
            <a:r>
              <a:rPr lang="en-IN" sz="2400" dirty="0"/>
              <a:t>, fonts, and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JavaScript (ES6)</a:t>
            </a:r>
            <a:r>
              <a:rPr lang="en-IN" sz="2400" dirty="0"/>
              <a:t> → for interactivity (form validation, dynamic elements, animations,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Git &amp; GitHub</a:t>
            </a:r>
            <a:r>
              <a:rPr lang="en-IN" sz="2400" dirty="0"/>
              <a:t> → for version control, code management, and hosting the </a:t>
            </a:r>
            <a:r>
              <a:rPr lang="en-IN" sz="2400" dirty="0" err="1"/>
              <a:t>Photofolio</a:t>
            </a:r>
            <a:r>
              <a:rPr lang="en-IN" sz="2400" dirty="0"/>
              <a:t> using </a:t>
            </a:r>
            <a:r>
              <a:rPr lang="en-IN" sz="2400" b="1" dirty="0"/>
              <a:t>GitHub Pages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Code Editor (VS Code)</a:t>
            </a:r>
            <a:r>
              <a:rPr lang="en-IN" sz="2400" dirty="0"/>
              <a:t> → for writing and debugging the project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Browser Developer Tools (Chrome/Edge/Firefox </a:t>
            </a:r>
            <a:r>
              <a:rPr lang="en-IN" sz="2400" b="1" dirty="0" err="1"/>
              <a:t>DevTools</a:t>
            </a:r>
            <a:r>
              <a:rPr lang="en-IN" sz="2400" b="1" dirty="0"/>
              <a:t>)</a:t>
            </a:r>
            <a:r>
              <a:rPr lang="en-IN" sz="2400" dirty="0"/>
              <a:t> → for testing responsiveness and debugging errors.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8603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228600" y="856357"/>
            <a:ext cx="11658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Techniques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Front-End Development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Designed the portfolio using HTML, CSS, and JavaScript to make it user-friendly and visually appealing.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Responsive Web Design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Used CSS Flexbox/Grid and media queries to ensure the portfolio works on desktops, tablets,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Modular Coding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Kept content, design, and scripts separate (HTML for structure, CSS for style, JS for interactivity).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Version Control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Used </a:t>
            </a:r>
            <a:r>
              <a:rPr lang="en-US" sz="2400" dirty="0" err="1"/>
              <a:t>Git</a:t>
            </a:r>
            <a:r>
              <a:rPr lang="en-US" sz="2400" dirty="0"/>
              <a:t> for tracking changes and GitHub for collaborative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Deployment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Published the site using </a:t>
            </a:r>
            <a:r>
              <a:rPr lang="en-US" sz="2400" b="1" dirty="0"/>
              <a:t>GitHub Pages</a:t>
            </a:r>
            <a:r>
              <a:rPr lang="en-US" sz="2400" dirty="0"/>
              <a:t> for free hosting and easy access with a live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and Debugging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Used browser developer tools to fix layout issues and ensure cross-browser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68011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982341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Photofolio</a:t>
            </a:r>
            <a:r>
              <a:rPr lang="en-US" sz="2400" dirty="0"/>
              <a:t> portfolio website is designed with a </a:t>
            </a:r>
            <a:r>
              <a:rPr lang="en-US" sz="2400" b="1" dirty="0"/>
              <a:t>clean, user-friendly, and responsive layout</a:t>
            </a:r>
            <a:r>
              <a:rPr lang="en-US" sz="2400" dirty="0"/>
              <a:t> using </a:t>
            </a:r>
            <a:r>
              <a:rPr lang="en-US" sz="2400" b="1" dirty="0"/>
              <a:t>HTML, CSS, and JavaScript</a:t>
            </a:r>
            <a:r>
              <a:rPr lang="en-US" sz="2400" dirty="0"/>
              <a:t>. The design emphasizes simplicity, readability, and visual appeal, ensuring that personal information and achievements are highlighted effectively.</a:t>
            </a:r>
          </a:p>
          <a:p>
            <a:r>
              <a:rPr lang="en-US" sz="2400" b="1" dirty="0"/>
              <a:t>1. Layout Structure</a:t>
            </a:r>
          </a:p>
          <a:p>
            <a:r>
              <a:rPr lang="en-US" sz="2400" dirty="0"/>
              <a:t>The website follows a </a:t>
            </a:r>
            <a:r>
              <a:rPr lang="en-US" sz="2400" b="1" dirty="0"/>
              <a:t>single-page scrolling design</a:t>
            </a:r>
            <a:r>
              <a:rPr lang="en-US" sz="2400" dirty="0"/>
              <a:t> with clearly defined 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Header Section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the portfolio title (</a:t>
            </a:r>
            <a:r>
              <a:rPr lang="en-US" sz="2400" i="1" dirty="0"/>
              <a:t>"</a:t>
            </a:r>
            <a:r>
              <a:rPr lang="en-US" sz="2400" i="1" dirty="0" err="1"/>
              <a:t>Photofolio</a:t>
            </a:r>
            <a:r>
              <a:rPr lang="en-US" sz="2400" i="1" dirty="0"/>
              <a:t>"</a:t>
            </a:r>
            <a:r>
              <a:rPr lang="en-US" sz="24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Includes navigation links (Home, About, Achievements, Contact).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a personal logo or signature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About Section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short introduction about the individual.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Background details (education, skills, personal interests).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Profile picture placement on the left, text content on the right.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1387</Words>
  <Application>Microsoft Office PowerPoint</Application>
  <PresentationFormat>Widescreen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:    </vt:lpstr>
      <vt:lpstr>AGENDA</vt:lpstr>
      <vt:lpstr>PROBLEM STATEMENT</vt:lpstr>
      <vt:lpstr>PROJECT OVERVIEW</vt:lpstr>
      <vt:lpstr>WHO ARE THE END USERS?</vt:lpstr>
      <vt:lpstr>TOOLS AND TECHNIQUES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FEATURES AND FUNCTIONALITY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pratyush kumar</cp:lastModifiedBy>
  <cp:revision>29</cp:revision>
  <dcterms:created xsi:type="dcterms:W3CDTF">2024-03-29T15:07:22Z</dcterms:created>
  <dcterms:modified xsi:type="dcterms:W3CDTF">2025-09-03T16:15:10Z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