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146847063" r:id="rId9"/>
    <p:sldId id="265" r:id="rId10"/>
    <p:sldId id="2146847057" r:id="rId11"/>
    <p:sldId id="2146847060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32394" y="4058588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Srishti Shil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Vidyasagar University 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38131"/>
            <a:ext cx="11029616" cy="53029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366684"/>
            <a:ext cx="11029615" cy="46703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In the digital communication era, securing sensitive information is vital. Traditional encryption methods can be vulnerable, and textual messages are easily intercepted. This project uses Python-based image steganography to embed secret messages within pixel values, ensuring hidden communication while preserving the image's integrity. The decryption process is password-protected for additional security.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881B56E-EC24-EF14-AE93-89E4C9AF5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827" y="1417118"/>
            <a:ext cx="1102961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OpenCV (cv2)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image processing and pixel manipulation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   </a:t>
            </a:r>
            <a:r>
              <a:rPr lang="en-US" altLang="en-US" sz="2400" dirty="0" err="1">
                <a:solidFill>
                  <a:schemeClr val="tx1"/>
                </a:solidFill>
                <a:latin typeface="Arial Unicode MS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 file handling and system operations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 Implemented: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Image Steganography: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Hiding text messages within image pixel values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Encryption &amp; Decryption: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 encoding and retrieving messages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ASCII Encoding: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Converting characters into numeric values for embedding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File Handling: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Storing passwords and message lengths for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5457-15FD-8FA3-D842-484641462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79" y="99624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5E74A-7086-2AAD-7074-EA25409EE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113" y="1945917"/>
            <a:ext cx="10597773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or Linux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Intel Core i3 or equivalent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least 4GB (8GB recommended)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500MB of free 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3.6 or later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OS (pre-installed with Python)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11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43" y="1734646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Secure Message Hiding</a:t>
            </a:r>
            <a:r>
              <a:rPr lang="en-US" sz="2000" dirty="0"/>
              <a:t> – Utilizes image steganography to conceal messages within pixel values, making it nearly impossible to detect.</a:t>
            </a:r>
          </a:p>
          <a:p>
            <a:r>
              <a:rPr lang="en-US" sz="2000" b="1" dirty="0"/>
              <a:t>Password-Protected Decryption</a:t>
            </a:r>
            <a:r>
              <a:rPr lang="en-US" sz="2000" dirty="0"/>
              <a:t> – Only users with the correct passcode can retrieve the hidden message, adding an extra layer of security.</a:t>
            </a:r>
          </a:p>
          <a:p>
            <a:r>
              <a:rPr lang="en-US" sz="2000" b="1" dirty="0"/>
              <a:t>Minimal Data Alteration</a:t>
            </a:r>
            <a:r>
              <a:rPr lang="en-US" sz="2000" dirty="0"/>
              <a:t> – Embeds text without significantly altering the image, ensuring visual integrity is maintained.</a:t>
            </a:r>
          </a:p>
          <a:p>
            <a:r>
              <a:rPr lang="en-US" sz="2000" b="1" dirty="0"/>
              <a:t>Cross-Platform Compatibility</a:t>
            </a:r>
            <a:r>
              <a:rPr lang="en-US" sz="2000" dirty="0"/>
              <a:t> – Works on Windows, macOS, and Linux with minimal system requirements.</a:t>
            </a:r>
          </a:p>
          <a:p>
            <a:r>
              <a:rPr lang="en-US" sz="2000" b="1" dirty="0"/>
              <a:t>Efficient Encoding &amp; Decoding</a:t>
            </a:r>
            <a:r>
              <a:rPr lang="en-US" sz="2000" dirty="0"/>
              <a:t> – Uses optimized algorithms to store and extract messages efficiently from images.</a:t>
            </a:r>
          </a:p>
          <a:p>
            <a:r>
              <a:rPr lang="en-US" sz="2000" dirty="0"/>
              <a:t> </a:t>
            </a:r>
            <a:r>
              <a:rPr lang="en-US" sz="2000" b="1" dirty="0"/>
              <a:t>Lightweight &amp; Fast</a:t>
            </a:r>
            <a:r>
              <a:rPr lang="en-US" sz="2000" dirty="0"/>
              <a:t> – Requires only basic Python libraries, making it quick to execute without heavy dependencies.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Army &amp; Defense Sector</a:t>
            </a:r>
            <a:r>
              <a:rPr lang="en-US" dirty="0"/>
              <a:t> – Secure military communication by embedding classified messages within images to prevent interception by adversaries.</a:t>
            </a:r>
          </a:p>
          <a:p>
            <a:r>
              <a:rPr lang="en-US" b="1" dirty="0"/>
              <a:t>Banking &amp; Financial Systems</a:t>
            </a:r>
            <a:r>
              <a:rPr lang="en-US" dirty="0"/>
              <a:t> – Protects sensitive financial data, such as transaction details and account information, by embedding them securely in images to prevent fraud and unauthorized access.</a:t>
            </a:r>
          </a:p>
          <a:p>
            <a:r>
              <a:rPr lang="en-US" b="1" dirty="0"/>
              <a:t>Government Intelligence Agencies</a:t>
            </a:r>
            <a:r>
              <a:rPr lang="en-US" dirty="0"/>
              <a:t> – Enables covert operations by allowing confidential data exchange without detection.</a:t>
            </a:r>
          </a:p>
          <a:p>
            <a:r>
              <a:rPr lang="en-US" b="1" dirty="0"/>
              <a:t>Cybersecurity in Banking</a:t>
            </a:r>
            <a:r>
              <a:rPr lang="en-US" dirty="0"/>
              <a:t> – Can be used to securely transmit encryption keys or authentication data without raising suspicion.</a:t>
            </a:r>
          </a:p>
          <a:p>
            <a:r>
              <a:rPr lang="en-US" b="1" dirty="0"/>
              <a:t>Law Enforcement &amp; Counter-Terrorism Units</a:t>
            </a:r>
            <a:r>
              <a:rPr lang="en-US" dirty="0"/>
              <a:t> – Helps in safely exchanging mission-critical information without exposing it to cyber threats.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47" y="564504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788C09-97EA-B6E5-C924-51A52622A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753" b="25820"/>
          <a:stretch/>
        </p:blipFill>
        <p:spPr>
          <a:xfrm>
            <a:off x="0" y="1311324"/>
            <a:ext cx="7664427" cy="34668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6D66ED-5FBF-1664-7AE8-FC3E723D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237"/>
          <a:stretch/>
        </p:blipFill>
        <p:spPr>
          <a:xfrm>
            <a:off x="7285273" y="1311324"/>
            <a:ext cx="4906727" cy="2698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C3104-A4A3-EBFC-1A38-B149568A51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986"/>
          <a:stretch/>
        </p:blipFill>
        <p:spPr>
          <a:xfrm>
            <a:off x="6613382" y="4242259"/>
            <a:ext cx="5578618" cy="2608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681512-773E-0B96-F21E-D1E2735D615A}"/>
              </a:ext>
            </a:extLst>
          </p:cNvPr>
          <p:cNvSpPr txBox="1"/>
          <p:nvPr/>
        </p:nvSpPr>
        <p:spPr>
          <a:xfrm>
            <a:off x="8229170" y="1142630"/>
            <a:ext cx="96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9880C-4F57-2E2D-0108-E8E439E2B0EB}"/>
              </a:ext>
            </a:extLst>
          </p:cNvPr>
          <p:cNvSpPr txBox="1"/>
          <p:nvPr/>
        </p:nvSpPr>
        <p:spPr>
          <a:xfrm>
            <a:off x="2937478" y="1222619"/>
            <a:ext cx="89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Code: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A70E5-FEA5-FB54-AEAC-C783F8F97DDF}"/>
              </a:ext>
            </a:extLst>
          </p:cNvPr>
          <p:cNvSpPr txBox="1"/>
          <p:nvPr/>
        </p:nvSpPr>
        <p:spPr>
          <a:xfrm>
            <a:off x="8809703" y="4178457"/>
            <a:ext cx="188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files: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739</TotalTime>
  <Words>484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Srishti Shil</cp:lastModifiedBy>
  <cp:revision>29</cp:revision>
  <dcterms:created xsi:type="dcterms:W3CDTF">2021-05-26T16:50:10Z</dcterms:created>
  <dcterms:modified xsi:type="dcterms:W3CDTF">2025-02-25T19:30:41Z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