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62" r:id="rId5"/>
    <p:sldId id="263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665CAB6-7C13-47A0-AF25-296AE2C41917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085919A-05EB-40A2-B08F-52AAF5587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AB6-7C13-47A0-AF25-296AE2C41917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919A-05EB-40A2-B08F-52AAF5587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AB6-7C13-47A0-AF25-296AE2C41917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919A-05EB-40A2-B08F-52AAF5587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665CAB6-7C13-47A0-AF25-296AE2C41917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919A-05EB-40A2-B08F-52AAF5587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665CAB6-7C13-47A0-AF25-296AE2C41917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085919A-05EB-40A2-B08F-52AAF558761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665CAB6-7C13-47A0-AF25-296AE2C41917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085919A-05EB-40A2-B08F-52AAF5587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665CAB6-7C13-47A0-AF25-296AE2C41917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085919A-05EB-40A2-B08F-52AAF5587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AB6-7C13-47A0-AF25-296AE2C41917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919A-05EB-40A2-B08F-52AAF5587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665CAB6-7C13-47A0-AF25-296AE2C41917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085919A-05EB-40A2-B08F-52AAF5587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665CAB6-7C13-47A0-AF25-296AE2C41917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085919A-05EB-40A2-B08F-52AAF5587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665CAB6-7C13-47A0-AF25-296AE2C41917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085919A-05EB-40A2-B08F-52AAF5587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665CAB6-7C13-47A0-AF25-296AE2C41917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085919A-05EB-40A2-B08F-52AAF5587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219200"/>
            <a:ext cx="6934200" cy="20574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Algerian" pitchFamily="82" charset="0"/>
              </a:rPr>
              <a:t>You can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3962400"/>
            <a:ext cx="6096000" cy="13715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SUBMITTED BY : SRISHTY BANGA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2</a:t>
            </a:r>
            <a:r>
              <a:rPr lang="en-US" b="1" baseline="30000" dirty="0" smtClean="0">
                <a:solidFill>
                  <a:schemeClr val="bg1"/>
                </a:solidFill>
              </a:rPr>
              <a:t>ND</a:t>
            </a:r>
            <a:r>
              <a:rPr lang="en-US" b="1" dirty="0" smtClean="0">
                <a:solidFill>
                  <a:schemeClr val="bg1"/>
                </a:solidFill>
              </a:rPr>
              <a:t> YEAR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3124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AN  ONLINE  CODING  PLATFORM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Acknowledgement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Comic Sans MS" pitchFamily="66" charset="0"/>
              </a:rPr>
              <a:t>This project consumed huge amount of </a:t>
            </a:r>
            <a:r>
              <a:rPr lang="en-US" sz="2400" dirty="0" err="1" smtClean="0">
                <a:latin typeface="Comic Sans MS" pitchFamily="66" charset="0"/>
              </a:rPr>
              <a:t>work,research</a:t>
            </a:r>
            <a:endParaRPr lang="en-US" sz="2400" dirty="0" smtClean="0">
              <a:latin typeface="Comic Sans MS" pitchFamily="66" charset="0"/>
            </a:endParaRPr>
          </a:p>
          <a:p>
            <a:pPr algn="just">
              <a:buNone/>
            </a:pPr>
            <a:r>
              <a:rPr lang="en-US" sz="2400" dirty="0" smtClean="0">
                <a:latin typeface="Comic Sans MS" pitchFamily="66" charset="0"/>
              </a:rPr>
              <a:t>and dedication. </a:t>
            </a:r>
            <a:r>
              <a:rPr lang="en-US" sz="2400" dirty="0" err="1" smtClean="0">
                <a:latin typeface="Comic Sans MS" pitchFamily="66" charset="0"/>
              </a:rPr>
              <a:t>Still,implementation</a:t>
            </a:r>
            <a:r>
              <a:rPr lang="en-US" sz="2400" dirty="0" smtClean="0">
                <a:latin typeface="Comic Sans MS" pitchFamily="66" charset="0"/>
              </a:rPr>
              <a:t> have a support of</a:t>
            </a:r>
          </a:p>
          <a:p>
            <a:pPr algn="just">
              <a:buNone/>
            </a:pPr>
            <a:r>
              <a:rPr lang="en-US" sz="2400" dirty="0" smtClean="0">
                <a:latin typeface="Comic Sans MS" pitchFamily="66" charset="0"/>
              </a:rPr>
              <a:t>would not have been </a:t>
            </a:r>
            <a:r>
              <a:rPr lang="en-US" sz="2400" dirty="0" err="1" smtClean="0">
                <a:latin typeface="Comic Sans MS" pitchFamily="66" charset="0"/>
              </a:rPr>
              <a:t>posibble</a:t>
            </a:r>
            <a:r>
              <a:rPr lang="en-US" sz="2400" dirty="0" smtClean="0">
                <a:latin typeface="Comic Sans MS" pitchFamily="66" charset="0"/>
              </a:rPr>
              <a:t> if I didn’t have a support</a:t>
            </a:r>
          </a:p>
          <a:p>
            <a:pPr algn="just">
              <a:buNone/>
            </a:pPr>
            <a:r>
              <a:rPr lang="en-US" sz="2400" dirty="0" smtClean="0">
                <a:latin typeface="Comic Sans MS" pitchFamily="66" charset="0"/>
              </a:rPr>
              <a:t>of platforms like </a:t>
            </a:r>
            <a:r>
              <a:rPr lang="en-US" sz="2400" dirty="0" err="1" smtClean="0">
                <a:latin typeface="Comic Sans MS" pitchFamily="66" charset="0"/>
              </a:rPr>
              <a:t>progate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smtClean="0">
                <a:latin typeface="Comic Sans MS" pitchFamily="66" charset="0"/>
              </a:rPr>
              <a:t>w3schools and more 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 algn="just">
              <a:buNone/>
            </a:pPr>
            <a:r>
              <a:rPr lang="en-US" sz="2400" dirty="0" smtClean="0">
                <a:latin typeface="Comic Sans MS" pitchFamily="66" charset="0"/>
              </a:rPr>
              <a:t>Therefore I would like to extend my sincere</a:t>
            </a:r>
          </a:p>
          <a:p>
            <a:pPr algn="just">
              <a:buNone/>
            </a:pPr>
            <a:r>
              <a:rPr lang="en-US" sz="2400" dirty="0" smtClean="0">
                <a:latin typeface="Comic Sans MS" pitchFamily="66" charset="0"/>
              </a:rPr>
              <a:t>gratitude to all of them.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ABOUT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3080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“You can” </a:t>
            </a:r>
            <a:r>
              <a:rPr lang="en-US" sz="2400" dirty="0" smtClean="0">
                <a:latin typeface="Comic Sans MS" pitchFamily="66" charset="0"/>
              </a:rPr>
              <a:t>is an </a:t>
            </a:r>
            <a:r>
              <a:rPr lang="en-US" sz="2400" dirty="0" smtClean="0">
                <a:latin typeface="Comic Sans MS" pitchFamily="66" charset="0"/>
              </a:rPr>
              <a:t>online learning platform providing the best experience of learning by doing. We tend to learn more when we do the same thing by our own</a:t>
            </a:r>
            <a:r>
              <a:rPr lang="en-US" sz="2400" dirty="0" smtClean="0">
                <a:latin typeface="Comic Sans MS" pitchFamily="66" charset="0"/>
              </a:rPr>
              <a:t>. This </a:t>
            </a:r>
            <a:r>
              <a:rPr lang="en-US" sz="2400" dirty="0" smtClean="0">
                <a:latin typeface="Comic Sans MS" pitchFamily="66" charset="0"/>
              </a:rPr>
              <a:t>platform </a:t>
            </a:r>
            <a:r>
              <a:rPr lang="en-US" sz="2400" dirty="0" smtClean="0">
                <a:latin typeface="Comic Sans MS" pitchFamily="66" charset="0"/>
              </a:rPr>
              <a:t> provides  </a:t>
            </a:r>
            <a:r>
              <a:rPr lang="en-US" sz="2400" dirty="0" smtClean="0">
                <a:latin typeface="Comic Sans MS" pitchFamily="66" charset="0"/>
              </a:rPr>
              <a:t>with the best interactive learning experience in which </a:t>
            </a:r>
            <a:r>
              <a:rPr lang="en-US" sz="2400" dirty="0" smtClean="0">
                <a:latin typeface="Comic Sans MS" pitchFamily="66" charset="0"/>
              </a:rPr>
              <a:t>one can code and compete.</a:t>
            </a: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    Personalized </a:t>
            </a:r>
            <a:r>
              <a:rPr lang="en-US" sz="2400" dirty="0" smtClean="0">
                <a:latin typeface="Comic Sans MS" pitchFamily="66" charset="0"/>
              </a:rPr>
              <a:t>study plans that cater to various categories from beginner to experts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   Localized </a:t>
            </a:r>
            <a:r>
              <a:rPr lang="en-US" sz="2400" dirty="0" smtClean="0">
                <a:latin typeface="Comic Sans MS" pitchFamily="66" charset="0"/>
              </a:rPr>
              <a:t>video lessons are </a:t>
            </a:r>
            <a:r>
              <a:rPr lang="en-US" sz="2400" dirty="0" smtClean="0">
                <a:latin typeface="Comic Sans MS" pitchFamily="66" charset="0"/>
              </a:rPr>
              <a:t>used </a:t>
            </a:r>
            <a:r>
              <a:rPr lang="en-US" sz="2400" dirty="0" smtClean="0">
                <a:latin typeface="Comic Sans MS" pitchFamily="66" charset="0"/>
              </a:rPr>
              <a:t>to explain even the most complex logic/task easily with simpler examples.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mic Sans MS" pitchFamily="66" charset="0"/>
              </a:rPr>
              <a:t>SALIENT FEATURES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 err="1" smtClean="0">
                <a:latin typeface="Comic Sans MS" pitchFamily="66" charset="0"/>
              </a:rPr>
              <a:t>Gamification</a:t>
            </a:r>
            <a:r>
              <a:rPr lang="en-US" dirty="0" smtClean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A greater exposure to coding is provided along with fun.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People can make their own codes to play games.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u="sng" dirty="0" smtClean="0">
                <a:latin typeface="Comic Sans MS" pitchFamily="66" charset="0"/>
              </a:rPr>
              <a:t>Certification</a:t>
            </a:r>
            <a:r>
              <a:rPr lang="en-US" dirty="0" smtClean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Authentic certification will be provided after completion of course.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u="sng" dirty="0" smtClean="0">
                <a:latin typeface="Comic Sans MS" pitchFamily="66" charset="0"/>
              </a:rPr>
              <a:t>Motivational-Triggers</a:t>
            </a:r>
            <a:r>
              <a:rPr lang="en-US" u="sng" dirty="0" smtClean="0">
                <a:latin typeface="Comic Sans MS" pitchFamily="66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mic Sans MS" pitchFamily="66" charset="0"/>
              </a:rPr>
              <a:t>Rankings , extra points , coins will be given on the basis of the performance.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mic Sans MS" pitchFamily="66" charset="0"/>
              </a:rPr>
              <a:t>We will provide free of cost courses for the ones with weak economic conditions.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77500" lnSpcReduction="20000"/>
          </a:bodyPr>
          <a:lstStyle/>
          <a:p>
            <a:r>
              <a:rPr lang="en-US" b="1" u="sng" dirty="0" smtClean="0">
                <a:latin typeface="Comic Sans MS" pitchFamily="66" charset="0"/>
              </a:rPr>
              <a:t>Events</a:t>
            </a:r>
            <a:r>
              <a:rPr lang="en-US" dirty="0" smtClean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Various online events , competitions , </a:t>
            </a:r>
            <a:r>
              <a:rPr lang="en-US" dirty="0" err="1" smtClean="0">
                <a:latin typeface="Comic Sans MS" pitchFamily="66" charset="0"/>
              </a:rPr>
              <a:t>hackathons</a:t>
            </a:r>
            <a:r>
              <a:rPr lang="en-US" dirty="0" smtClean="0">
                <a:latin typeface="Comic Sans MS" pitchFamily="66" charset="0"/>
              </a:rPr>
              <a:t> are </a:t>
            </a:r>
            <a:r>
              <a:rPr lang="en-US" dirty="0" err="1" smtClean="0">
                <a:latin typeface="Comic Sans MS" pitchFamily="66" charset="0"/>
              </a:rPr>
              <a:t>organised</a:t>
            </a:r>
            <a:r>
              <a:rPr lang="en-US" dirty="0" smtClean="0">
                <a:latin typeface="Comic Sans MS" pitchFamily="66" charset="0"/>
              </a:rPr>
              <a:t> by “You Can”.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Winners will be awarded with exciting rewards.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b="1" u="sng" dirty="0" smtClean="0">
                <a:latin typeface="Comic Sans MS" pitchFamily="66" charset="0"/>
              </a:rPr>
              <a:t>Cart: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We provide a separate section containing all the    information related to payments of the various courses.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Offers will be provided to those who have more number of coins or more ranking.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en-US" b="1" u="sng" dirty="0" smtClean="0">
                <a:latin typeface="Comic Sans MS" pitchFamily="66" charset="0"/>
              </a:rPr>
              <a:t>Online community</a:t>
            </a:r>
            <a:r>
              <a:rPr lang="en-US" dirty="0" smtClean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“You can ”  will provide regular online </a:t>
            </a:r>
            <a:r>
              <a:rPr lang="en-US" dirty="0" err="1" smtClean="0">
                <a:latin typeface="Comic Sans MS" pitchFamily="66" charset="0"/>
              </a:rPr>
              <a:t>counselling</a:t>
            </a:r>
            <a:r>
              <a:rPr lang="en-US" dirty="0" smtClean="0">
                <a:latin typeface="Comic Sans MS" pitchFamily="66" charset="0"/>
              </a:rPr>
              <a:t> sessions.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A community of learners , beginners , experts and </a:t>
            </a:r>
            <a:r>
              <a:rPr lang="en-US" dirty="0" err="1" smtClean="0">
                <a:latin typeface="Comic Sans MS" pitchFamily="66" charset="0"/>
              </a:rPr>
              <a:t>alumani</a:t>
            </a:r>
            <a:r>
              <a:rPr lang="en-US" dirty="0" smtClean="0">
                <a:latin typeface="Comic Sans MS" pitchFamily="66" charset="0"/>
              </a:rPr>
              <a:t> will be build –up.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 smtClean="0">
                <a:latin typeface="Comic Sans MS" pitchFamily="66" charset="0"/>
              </a:rPr>
              <a:t>Feedback: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   Feedback from the users will be accepted and actions will be taken .</a:t>
            </a:r>
          </a:p>
          <a:p>
            <a:pPr>
              <a:buNone/>
            </a:pPr>
            <a:endParaRPr lang="en-US" sz="2400" dirty="0" smtClean="0">
              <a:latin typeface="Comic Sans MS" pitchFamily="66" charset="0"/>
            </a:endParaRPr>
          </a:p>
          <a:p>
            <a:r>
              <a:rPr lang="en-US" sz="2400" b="1" u="sng" dirty="0" smtClean="0">
                <a:latin typeface="Comic Sans MS" pitchFamily="66" charset="0"/>
              </a:rPr>
              <a:t>After login:</a:t>
            </a:r>
          </a:p>
          <a:p>
            <a:pPr>
              <a:buFont typeface="Wingdings" pitchFamily="2" charset="2"/>
              <a:buChar char="§"/>
            </a:pPr>
            <a:r>
              <a:rPr lang="en-US" sz="2400" i="1" u="sng" dirty="0" smtClean="0">
                <a:latin typeface="Comic Sans MS" pitchFamily="66" charset="0"/>
              </a:rPr>
              <a:t>Grade</a:t>
            </a:r>
            <a:r>
              <a:rPr lang="en-US" sz="2400" dirty="0" smtClean="0">
                <a:latin typeface="Comic Sans MS" pitchFamily="66" charset="0"/>
              </a:rPr>
              <a:t> will be assigned based on the performance .</a:t>
            </a:r>
          </a:p>
          <a:p>
            <a:pPr>
              <a:buFont typeface="Wingdings" pitchFamily="2" charset="2"/>
              <a:buChar char="§"/>
            </a:pPr>
            <a:r>
              <a:rPr lang="en-US" sz="2400" i="1" u="sng" dirty="0" smtClean="0">
                <a:latin typeface="Comic Sans MS" pitchFamily="66" charset="0"/>
              </a:rPr>
              <a:t>Rankings</a:t>
            </a:r>
            <a:r>
              <a:rPr lang="en-US" sz="2400" dirty="0" smtClean="0">
                <a:latin typeface="Comic Sans MS" pitchFamily="66" charset="0"/>
              </a:rPr>
              <a:t> will be given based on comparative </a:t>
            </a:r>
            <a:r>
              <a:rPr lang="en-US" sz="2400" dirty="0" err="1" smtClean="0">
                <a:latin typeface="Comic Sans MS" pitchFamily="66" charset="0"/>
              </a:rPr>
              <a:t>perfomance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i="1" u="sng" dirty="0" smtClean="0">
                <a:latin typeface="Comic Sans MS" pitchFamily="66" charset="0"/>
              </a:rPr>
              <a:t>Assessments</a:t>
            </a:r>
            <a:r>
              <a:rPr lang="en-US" sz="2400" dirty="0" smtClean="0">
                <a:latin typeface="Comic Sans MS" pitchFamily="66" charset="0"/>
              </a:rPr>
              <a:t>  will be provided daily.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Comic Sans MS" pitchFamily="66" charset="0"/>
            </a:endParaRPr>
          </a:p>
          <a:p>
            <a:r>
              <a:rPr lang="en-US" sz="2400" b="1" u="sng" dirty="0" smtClean="0">
                <a:latin typeface="Comic Sans MS" pitchFamily="66" charset="0"/>
              </a:rPr>
              <a:t>Security and authentication: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omic Sans MS" pitchFamily="66" charset="0"/>
              </a:rPr>
              <a:t> Access of the courses will be given for lifetime.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omic Sans MS" pitchFamily="66" charset="0"/>
              </a:rPr>
              <a:t> Payment methods are secure and believable.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Comic Sans MS" pitchFamily="66" charset="0"/>
              </a:rPr>
              <a:t>Some Glimpses of “You Can”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Content Placeholder 3" descr="Fullscreen capture 212020 42102 P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76400"/>
            <a:ext cx="876300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ullscreen capture 212020 42132 P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990600"/>
            <a:ext cx="8686799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ullscreen capture 212020 51707 P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838200"/>
            <a:ext cx="8839199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ullscreen capture 212020 51642 P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838200"/>
            <a:ext cx="8839199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88</TotalTime>
  <Words>390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You can</vt:lpstr>
      <vt:lpstr>ABOUT</vt:lpstr>
      <vt:lpstr>SALIENT FEATURES</vt:lpstr>
      <vt:lpstr>Slide 4</vt:lpstr>
      <vt:lpstr>Slide 5</vt:lpstr>
      <vt:lpstr> Some Glimpses of “You Can”</vt:lpstr>
      <vt:lpstr>Slide 7</vt:lpstr>
      <vt:lpstr>Slide 8</vt:lpstr>
      <vt:lpstr>Slide 9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can</dc:title>
  <dc:creator>KRISHANAN</dc:creator>
  <cp:lastModifiedBy>KRISHANAN</cp:lastModifiedBy>
  <cp:revision>10</cp:revision>
  <dcterms:created xsi:type="dcterms:W3CDTF">2020-02-01T10:41:05Z</dcterms:created>
  <dcterms:modified xsi:type="dcterms:W3CDTF">2020-02-01T12:10:41Z</dcterms:modified>
</cp:coreProperties>
</file>