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2005481" y="4233286"/>
            <a:ext cx="10186518" cy="2624714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-1" fmla="*/ 0 w 9288370"/>
              <a:gd name="connsiteY0-2" fmla="*/ 1858154 h 1858154"/>
              <a:gd name="connsiteX1-3" fmla="*/ 1049 w 9288370"/>
              <a:gd name="connsiteY1-4" fmla="*/ 1857909 h 1858154"/>
              <a:gd name="connsiteX2-5" fmla="*/ 370426 w 9288370"/>
              <a:gd name="connsiteY2-6" fmla="*/ 1702965 h 1858154"/>
              <a:gd name="connsiteX3-7" fmla="*/ 759132 w 9288370"/>
              <a:gd name="connsiteY3-8" fmla="*/ 1614202 h 1858154"/>
              <a:gd name="connsiteX4-9" fmla="*/ 971617 w 9288370"/>
              <a:gd name="connsiteY4-10" fmla="*/ 1522494 h 1858154"/>
              <a:gd name="connsiteX5-11" fmla="*/ 1186668 w 9288370"/>
              <a:gd name="connsiteY5-12" fmla="*/ 1521861 h 1858154"/>
              <a:gd name="connsiteX6-13" fmla="*/ 1456865 w 9288370"/>
              <a:gd name="connsiteY6-14" fmla="*/ 1510292 h 1858154"/>
              <a:gd name="connsiteX7-15" fmla="*/ 1463005 w 9288370"/>
              <a:gd name="connsiteY7-16" fmla="*/ 1511279 h 1858154"/>
              <a:gd name="connsiteX8-17" fmla="*/ 1604999 w 9288370"/>
              <a:gd name="connsiteY8-18" fmla="*/ 1513599 h 1858154"/>
              <a:gd name="connsiteX9-19" fmla="*/ 1717911 w 9288370"/>
              <a:gd name="connsiteY9-20" fmla="*/ 1497764 h 1858154"/>
              <a:gd name="connsiteX10-21" fmla="*/ 1794234 w 9288370"/>
              <a:gd name="connsiteY10-22" fmla="*/ 1464331 h 1858154"/>
              <a:gd name="connsiteX11-23" fmla="*/ 2101780 w 9288370"/>
              <a:gd name="connsiteY11-24" fmla="*/ 1409907 h 1858154"/>
              <a:gd name="connsiteX12-25" fmla="*/ 2244830 w 9288370"/>
              <a:gd name="connsiteY12-26" fmla="*/ 1388540 h 1858154"/>
              <a:gd name="connsiteX13-27" fmla="*/ 2428648 w 9288370"/>
              <a:gd name="connsiteY13-28" fmla="*/ 1372736 h 1858154"/>
              <a:gd name="connsiteX14-29" fmla="*/ 2645882 w 9288370"/>
              <a:gd name="connsiteY14-30" fmla="*/ 1341971 h 1858154"/>
              <a:gd name="connsiteX15-31" fmla="*/ 2707413 w 9288370"/>
              <a:gd name="connsiteY15-32" fmla="*/ 1347156 h 1858154"/>
              <a:gd name="connsiteX16-33" fmla="*/ 2843134 w 9288370"/>
              <a:gd name="connsiteY16-34" fmla="*/ 1323561 h 1858154"/>
              <a:gd name="connsiteX17-35" fmla="*/ 2923804 w 9288370"/>
              <a:gd name="connsiteY17-36" fmla="*/ 1314224 h 1858154"/>
              <a:gd name="connsiteX18-37" fmla="*/ 2953618 w 9288370"/>
              <a:gd name="connsiteY18-38" fmla="*/ 1318186 h 1858154"/>
              <a:gd name="connsiteX19-39" fmla="*/ 2995816 w 9288370"/>
              <a:gd name="connsiteY19-40" fmla="*/ 1318670 h 1858154"/>
              <a:gd name="connsiteX20-41" fmla="*/ 3352700 w 9288370"/>
              <a:gd name="connsiteY20-42" fmla="*/ 1264183 h 1858154"/>
              <a:gd name="connsiteX21-43" fmla="*/ 3444611 w 9288370"/>
              <a:gd name="connsiteY21-44" fmla="*/ 1236739 h 1858154"/>
              <a:gd name="connsiteX22-45" fmla="*/ 3650072 w 9288370"/>
              <a:gd name="connsiteY22-46" fmla="*/ 1217421 h 1858154"/>
              <a:gd name="connsiteX23-47" fmla="*/ 3707853 w 9288370"/>
              <a:gd name="connsiteY23-48" fmla="*/ 1241722 h 1858154"/>
              <a:gd name="connsiteX24-49" fmla="*/ 3925616 w 9288370"/>
              <a:gd name="connsiteY24-50" fmla="*/ 1253751 h 1858154"/>
              <a:gd name="connsiteX25-51" fmla="*/ 3954387 w 9288370"/>
              <a:gd name="connsiteY25-52" fmla="*/ 1263789 h 1858154"/>
              <a:gd name="connsiteX26-53" fmla="*/ 3995849 w 9288370"/>
              <a:gd name="connsiteY26-54" fmla="*/ 1272939 h 1858154"/>
              <a:gd name="connsiteX27-55" fmla="*/ 4067546 w 9288370"/>
              <a:gd name="connsiteY27-56" fmla="*/ 1294697 h 1858154"/>
              <a:gd name="connsiteX28-57" fmla="*/ 4190310 w 9288370"/>
              <a:gd name="connsiteY28-58" fmla="*/ 1307786 h 1858154"/>
              <a:gd name="connsiteX29-59" fmla="*/ 4230008 w 9288370"/>
              <a:gd name="connsiteY29-60" fmla="*/ 1303546 h 1858154"/>
              <a:gd name="connsiteX30-61" fmla="*/ 4575478 w 9288370"/>
              <a:gd name="connsiteY30-62" fmla="*/ 1261726 h 1858154"/>
              <a:gd name="connsiteX31-63" fmla="*/ 4650026 w 9288370"/>
              <a:gd name="connsiteY31-64" fmla="*/ 1265798 h 1858154"/>
              <a:gd name="connsiteX32-65" fmla="*/ 4792008 w 9288370"/>
              <a:gd name="connsiteY32-66" fmla="*/ 1243899 h 1858154"/>
              <a:gd name="connsiteX33-67" fmla="*/ 4954126 w 9288370"/>
              <a:gd name="connsiteY33-68" fmla="*/ 1204617 h 1858154"/>
              <a:gd name="connsiteX34-69" fmla="*/ 5309678 w 9288370"/>
              <a:gd name="connsiteY34-70" fmla="*/ 1128278 h 1858154"/>
              <a:gd name="connsiteX35-71" fmla="*/ 5474724 w 9288370"/>
              <a:gd name="connsiteY35-72" fmla="*/ 1091167 h 1858154"/>
              <a:gd name="connsiteX36-73" fmla="*/ 5612132 w 9288370"/>
              <a:gd name="connsiteY36-74" fmla="*/ 1051509 h 1858154"/>
              <a:gd name="connsiteX37-75" fmla="*/ 5776618 w 9288370"/>
              <a:gd name="connsiteY37-76" fmla="*/ 1053037 h 1858154"/>
              <a:gd name="connsiteX38-77" fmla="*/ 5785786 w 9288370"/>
              <a:gd name="connsiteY38-78" fmla="*/ 1051213 h 1858154"/>
              <a:gd name="connsiteX39-79" fmla="*/ 5829381 w 9288370"/>
              <a:gd name="connsiteY39-80" fmla="*/ 1046878 h 1858154"/>
              <a:gd name="connsiteX40-81" fmla="*/ 5943596 w 9288370"/>
              <a:gd name="connsiteY40-82" fmla="*/ 1043237 h 1858154"/>
              <a:gd name="connsiteX41-83" fmla="*/ 5985730 w 9288370"/>
              <a:gd name="connsiteY41-84" fmla="*/ 1035396 h 1858154"/>
              <a:gd name="connsiteX42-85" fmla="*/ 6103109 w 9288370"/>
              <a:gd name="connsiteY42-86" fmla="*/ 1019019 h 1858154"/>
              <a:gd name="connsiteX43-87" fmla="*/ 6222406 w 9288370"/>
              <a:gd name="connsiteY43-88" fmla="*/ 985341 h 1858154"/>
              <a:gd name="connsiteX44-89" fmla="*/ 6598672 w 9288370"/>
              <a:gd name="connsiteY44-90" fmla="*/ 902062 h 1858154"/>
              <a:gd name="connsiteX45-91" fmla="*/ 6766149 w 9288370"/>
              <a:gd name="connsiteY45-92" fmla="*/ 846132 h 1858154"/>
              <a:gd name="connsiteX46-93" fmla="*/ 6886312 w 9288370"/>
              <a:gd name="connsiteY46-94" fmla="*/ 781877 h 1858154"/>
              <a:gd name="connsiteX47-95" fmla="*/ 7006457 w 9288370"/>
              <a:gd name="connsiteY47-96" fmla="*/ 699758 h 1858154"/>
              <a:gd name="connsiteX48-97" fmla="*/ 7231643 w 9288370"/>
              <a:gd name="connsiteY48-98" fmla="*/ 640778 h 1858154"/>
              <a:gd name="connsiteX49-99" fmla="*/ 7363123 w 9288370"/>
              <a:gd name="connsiteY49-100" fmla="*/ 593682 h 1858154"/>
              <a:gd name="connsiteX50-101" fmla="*/ 7588368 w 9288370"/>
              <a:gd name="connsiteY50-102" fmla="*/ 531129 h 1858154"/>
              <a:gd name="connsiteX51-103" fmla="*/ 7952094 w 9288370"/>
              <a:gd name="connsiteY51-104" fmla="*/ 409302 h 1858154"/>
              <a:gd name="connsiteX52-105" fmla="*/ 8231938 w 9288370"/>
              <a:gd name="connsiteY52-106" fmla="*/ 259259 h 1858154"/>
              <a:gd name="connsiteX53-107" fmla="*/ 8428864 w 9288370"/>
              <a:gd name="connsiteY53-108" fmla="*/ 208471 h 1858154"/>
              <a:gd name="connsiteX54-109" fmla="*/ 8616510 w 9288370"/>
              <a:gd name="connsiteY54-110" fmla="*/ 161973 h 1858154"/>
              <a:gd name="connsiteX55-111" fmla="*/ 8826766 w 9288370"/>
              <a:gd name="connsiteY55-112" fmla="*/ 152111 h 1858154"/>
              <a:gd name="connsiteX56-113" fmla="*/ 8917647 w 9288370"/>
              <a:gd name="connsiteY56-114" fmla="*/ 112232 h 1858154"/>
              <a:gd name="connsiteX57-115" fmla="*/ 9182272 w 9288370"/>
              <a:gd name="connsiteY57-116" fmla="*/ 37171 h 1858154"/>
              <a:gd name="connsiteX58-117" fmla="*/ 9232990 w 9288370"/>
              <a:gd name="connsiteY58-118" fmla="*/ 24074 h 1858154"/>
              <a:gd name="connsiteX59-119" fmla="*/ 9288370 w 9288370"/>
              <a:gd name="connsiteY59-120" fmla="*/ 0 h 1858154"/>
              <a:gd name="connsiteX60-121" fmla="*/ 0 w 9288370"/>
              <a:gd name="connsiteY60-122" fmla="*/ 0 h 1858154"/>
              <a:gd name="connsiteX61" fmla="*/ 0 w 9288370"/>
              <a:gd name="connsiteY61" fmla="*/ 1858154 h 1858154"/>
              <a:gd name="connsiteX0-123" fmla="*/ 0 w 9288370"/>
              <a:gd name="connsiteY0-124" fmla="*/ 1858154 h 1858154"/>
              <a:gd name="connsiteX1-125" fmla="*/ 1049 w 9288370"/>
              <a:gd name="connsiteY1-126" fmla="*/ 1857909 h 1858154"/>
              <a:gd name="connsiteX2-127" fmla="*/ 370426 w 9288370"/>
              <a:gd name="connsiteY2-128" fmla="*/ 1702965 h 1858154"/>
              <a:gd name="connsiteX3-129" fmla="*/ 759132 w 9288370"/>
              <a:gd name="connsiteY3-130" fmla="*/ 1614202 h 1858154"/>
              <a:gd name="connsiteX4-131" fmla="*/ 996009 w 9288370"/>
              <a:gd name="connsiteY4-132" fmla="*/ 1618967 h 1858154"/>
              <a:gd name="connsiteX5-133" fmla="*/ 1186668 w 9288370"/>
              <a:gd name="connsiteY5-134" fmla="*/ 1521861 h 1858154"/>
              <a:gd name="connsiteX6-135" fmla="*/ 1456865 w 9288370"/>
              <a:gd name="connsiteY6-136" fmla="*/ 1510292 h 1858154"/>
              <a:gd name="connsiteX7-137" fmla="*/ 1463005 w 9288370"/>
              <a:gd name="connsiteY7-138" fmla="*/ 1511279 h 1858154"/>
              <a:gd name="connsiteX8-139" fmla="*/ 1604999 w 9288370"/>
              <a:gd name="connsiteY8-140" fmla="*/ 1513599 h 1858154"/>
              <a:gd name="connsiteX9-141" fmla="*/ 1717911 w 9288370"/>
              <a:gd name="connsiteY9-142" fmla="*/ 1497764 h 1858154"/>
              <a:gd name="connsiteX10-143" fmla="*/ 1794234 w 9288370"/>
              <a:gd name="connsiteY10-144" fmla="*/ 1464331 h 1858154"/>
              <a:gd name="connsiteX11-145" fmla="*/ 2101780 w 9288370"/>
              <a:gd name="connsiteY11-146" fmla="*/ 1409907 h 1858154"/>
              <a:gd name="connsiteX12-147" fmla="*/ 2244830 w 9288370"/>
              <a:gd name="connsiteY12-148" fmla="*/ 1388540 h 1858154"/>
              <a:gd name="connsiteX13-149" fmla="*/ 2428648 w 9288370"/>
              <a:gd name="connsiteY13-150" fmla="*/ 1372736 h 1858154"/>
              <a:gd name="connsiteX14-151" fmla="*/ 2645882 w 9288370"/>
              <a:gd name="connsiteY14-152" fmla="*/ 1341971 h 1858154"/>
              <a:gd name="connsiteX15-153" fmla="*/ 2707413 w 9288370"/>
              <a:gd name="connsiteY15-154" fmla="*/ 1347156 h 1858154"/>
              <a:gd name="connsiteX16-155" fmla="*/ 2843134 w 9288370"/>
              <a:gd name="connsiteY16-156" fmla="*/ 1323561 h 1858154"/>
              <a:gd name="connsiteX17-157" fmla="*/ 2923804 w 9288370"/>
              <a:gd name="connsiteY17-158" fmla="*/ 1314224 h 1858154"/>
              <a:gd name="connsiteX18-159" fmla="*/ 2953618 w 9288370"/>
              <a:gd name="connsiteY18-160" fmla="*/ 1318186 h 1858154"/>
              <a:gd name="connsiteX19-161" fmla="*/ 2995816 w 9288370"/>
              <a:gd name="connsiteY19-162" fmla="*/ 1318670 h 1858154"/>
              <a:gd name="connsiteX20-163" fmla="*/ 3352700 w 9288370"/>
              <a:gd name="connsiteY20-164" fmla="*/ 1264183 h 1858154"/>
              <a:gd name="connsiteX21-165" fmla="*/ 3444611 w 9288370"/>
              <a:gd name="connsiteY21-166" fmla="*/ 1236739 h 1858154"/>
              <a:gd name="connsiteX22-167" fmla="*/ 3650072 w 9288370"/>
              <a:gd name="connsiteY22-168" fmla="*/ 1217421 h 1858154"/>
              <a:gd name="connsiteX23-169" fmla="*/ 3707853 w 9288370"/>
              <a:gd name="connsiteY23-170" fmla="*/ 1241722 h 1858154"/>
              <a:gd name="connsiteX24-171" fmla="*/ 3925616 w 9288370"/>
              <a:gd name="connsiteY24-172" fmla="*/ 1253751 h 1858154"/>
              <a:gd name="connsiteX25-173" fmla="*/ 3954387 w 9288370"/>
              <a:gd name="connsiteY25-174" fmla="*/ 1263789 h 1858154"/>
              <a:gd name="connsiteX26-175" fmla="*/ 3995849 w 9288370"/>
              <a:gd name="connsiteY26-176" fmla="*/ 1272939 h 1858154"/>
              <a:gd name="connsiteX27-177" fmla="*/ 4067546 w 9288370"/>
              <a:gd name="connsiteY27-178" fmla="*/ 1294697 h 1858154"/>
              <a:gd name="connsiteX28-179" fmla="*/ 4190310 w 9288370"/>
              <a:gd name="connsiteY28-180" fmla="*/ 1307786 h 1858154"/>
              <a:gd name="connsiteX29-181" fmla="*/ 4230008 w 9288370"/>
              <a:gd name="connsiteY29-182" fmla="*/ 1303546 h 1858154"/>
              <a:gd name="connsiteX30-183" fmla="*/ 4575478 w 9288370"/>
              <a:gd name="connsiteY30-184" fmla="*/ 1261726 h 1858154"/>
              <a:gd name="connsiteX31-185" fmla="*/ 4650026 w 9288370"/>
              <a:gd name="connsiteY31-186" fmla="*/ 1265798 h 1858154"/>
              <a:gd name="connsiteX32-187" fmla="*/ 4792008 w 9288370"/>
              <a:gd name="connsiteY32-188" fmla="*/ 1243899 h 1858154"/>
              <a:gd name="connsiteX33-189" fmla="*/ 4954126 w 9288370"/>
              <a:gd name="connsiteY33-190" fmla="*/ 1204617 h 1858154"/>
              <a:gd name="connsiteX34-191" fmla="*/ 5309678 w 9288370"/>
              <a:gd name="connsiteY34-192" fmla="*/ 1128278 h 1858154"/>
              <a:gd name="connsiteX35-193" fmla="*/ 5474724 w 9288370"/>
              <a:gd name="connsiteY35-194" fmla="*/ 1091167 h 1858154"/>
              <a:gd name="connsiteX36-195" fmla="*/ 5612132 w 9288370"/>
              <a:gd name="connsiteY36-196" fmla="*/ 1051509 h 1858154"/>
              <a:gd name="connsiteX37-197" fmla="*/ 5776618 w 9288370"/>
              <a:gd name="connsiteY37-198" fmla="*/ 1053037 h 1858154"/>
              <a:gd name="connsiteX38-199" fmla="*/ 5785786 w 9288370"/>
              <a:gd name="connsiteY38-200" fmla="*/ 1051213 h 1858154"/>
              <a:gd name="connsiteX39-201" fmla="*/ 5829381 w 9288370"/>
              <a:gd name="connsiteY39-202" fmla="*/ 1046878 h 1858154"/>
              <a:gd name="connsiteX40-203" fmla="*/ 5943596 w 9288370"/>
              <a:gd name="connsiteY40-204" fmla="*/ 1043237 h 1858154"/>
              <a:gd name="connsiteX41-205" fmla="*/ 5985730 w 9288370"/>
              <a:gd name="connsiteY41-206" fmla="*/ 1035396 h 1858154"/>
              <a:gd name="connsiteX42-207" fmla="*/ 6103109 w 9288370"/>
              <a:gd name="connsiteY42-208" fmla="*/ 1019019 h 1858154"/>
              <a:gd name="connsiteX43-209" fmla="*/ 6222406 w 9288370"/>
              <a:gd name="connsiteY43-210" fmla="*/ 985341 h 1858154"/>
              <a:gd name="connsiteX44-211" fmla="*/ 6598672 w 9288370"/>
              <a:gd name="connsiteY44-212" fmla="*/ 902062 h 1858154"/>
              <a:gd name="connsiteX45-213" fmla="*/ 6766149 w 9288370"/>
              <a:gd name="connsiteY45-214" fmla="*/ 846132 h 1858154"/>
              <a:gd name="connsiteX46-215" fmla="*/ 6886312 w 9288370"/>
              <a:gd name="connsiteY46-216" fmla="*/ 781877 h 1858154"/>
              <a:gd name="connsiteX47-217" fmla="*/ 7006457 w 9288370"/>
              <a:gd name="connsiteY47-218" fmla="*/ 699758 h 1858154"/>
              <a:gd name="connsiteX48-219" fmla="*/ 7231643 w 9288370"/>
              <a:gd name="connsiteY48-220" fmla="*/ 640778 h 1858154"/>
              <a:gd name="connsiteX49-221" fmla="*/ 7363123 w 9288370"/>
              <a:gd name="connsiteY49-222" fmla="*/ 593682 h 1858154"/>
              <a:gd name="connsiteX50-223" fmla="*/ 7588368 w 9288370"/>
              <a:gd name="connsiteY50-224" fmla="*/ 531129 h 1858154"/>
              <a:gd name="connsiteX51-225" fmla="*/ 7952094 w 9288370"/>
              <a:gd name="connsiteY51-226" fmla="*/ 409302 h 1858154"/>
              <a:gd name="connsiteX52-227" fmla="*/ 8231938 w 9288370"/>
              <a:gd name="connsiteY52-228" fmla="*/ 259259 h 1858154"/>
              <a:gd name="connsiteX53-229" fmla="*/ 8428864 w 9288370"/>
              <a:gd name="connsiteY53-230" fmla="*/ 208471 h 1858154"/>
              <a:gd name="connsiteX54-231" fmla="*/ 8616510 w 9288370"/>
              <a:gd name="connsiteY54-232" fmla="*/ 161973 h 1858154"/>
              <a:gd name="connsiteX55-233" fmla="*/ 8826766 w 9288370"/>
              <a:gd name="connsiteY55-234" fmla="*/ 152111 h 1858154"/>
              <a:gd name="connsiteX56-235" fmla="*/ 8917647 w 9288370"/>
              <a:gd name="connsiteY56-236" fmla="*/ 112232 h 1858154"/>
              <a:gd name="connsiteX57-237" fmla="*/ 9182272 w 9288370"/>
              <a:gd name="connsiteY57-238" fmla="*/ 37171 h 1858154"/>
              <a:gd name="connsiteX58-239" fmla="*/ 9232990 w 9288370"/>
              <a:gd name="connsiteY58-240" fmla="*/ 24074 h 1858154"/>
              <a:gd name="connsiteX59-241" fmla="*/ 9288370 w 9288370"/>
              <a:gd name="connsiteY59-242" fmla="*/ 0 h 1858154"/>
              <a:gd name="connsiteX60-243" fmla="*/ 0 w 9288370"/>
              <a:gd name="connsiteY60-244" fmla="*/ 0 h 1858154"/>
              <a:gd name="connsiteX61-245" fmla="*/ 0 w 9288370"/>
              <a:gd name="connsiteY61-246" fmla="*/ 1858154 h 1858154"/>
              <a:gd name="connsiteX0-247" fmla="*/ 0 w 9288370"/>
              <a:gd name="connsiteY0-248" fmla="*/ 1858154 h 1858154"/>
              <a:gd name="connsiteX1-249" fmla="*/ 1049 w 9288370"/>
              <a:gd name="connsiteY1-250" fmla="*/ 1857909 h 1858154"/>
              <a:gd name="connsiteX2-251" fmla="*/ 370426 w 9288370"/>
              <a:gd name="connsiteY2-252" fmla="*/ 1702965 h 1858154"/>
              <a:gd name="connsiteX3-253" fmla="*/ 759132 w 9288370"/>
              <a:gd name="connsiteY3-254" fmla="*/ 1614202 h 1858154"/>
              <a:gd name="connsiteX4-255" fmla="*/ 996009 w 9288370"/>
              <a:gd name="connsiteY4-256" fmla="*/ 1618967 h 1858154"/>
              <a:gd name="connsiteX5-257" fmla="*/ 1229354 w 9288370"/>
              <a:gd name="connsiteY5-258" fmla="*/ 1572195 h 1858154"/>
              <a:gd name="connsiteX6-259" fmla="*/ 1456865 w 9288370"/>
              <a:gd name="connsiteY6-260" fmla="*/ 1510292 h 1858154"/>
              <a:gd name="connsiteX7-261" fmla="*/ 1463005 w 9288370"/>
              <a:gd name="connsiteY7-262" fmla="*/ 1511279 h 1858154"/>
              <a:gd name="connsiteX8-263" fmla="*/ 1604999 w 9288370"/>
              <a:gd name="connsiteY8-264" fmla="*/ 1513599 h 1858154"/>
              <a:gd name="connsiteX9-265" fmla="*/ 1717911 w 9288370"/>
              <a:gd name="connsiteY9-266" fmla="*/ 1497764 h 1858154"/>
              <a:gd name="connsiteX10-267" fmla="*/ 1794234 w 9288370"/>
              <a:gd name="connsiteY10-268" fmla="*/ 1464331 h 1858154"/>
              <a:gd name="connsiteX11-269" fmla="*/ 2101780 w 9288370"/>
              <a:gd name="connsiteY11-270" fmla="*/ 1409907 h 1858154"/>
              <a:gd name="connsiteX12-271" fmla="*/ 2244830 w 9288370"/>
              <a:gd name="connsiteY12-272" fmla="*/ 1388540 h 1858154"/>
              <a:gd name="connsiteX13-273" fmla="*/ 2428648 w 9288370"/>
              <a:gd name="connsiteY13-274" fmla="*/ 1372736 h 1858154"/>
              <a:gd name="connsiteX14-275" fmla="*/ 2645882 w 9288370"/>
              <a:gd name="connsiteY14-276" fmla="*/ 1341971 h 1858154"/>
              <a:gd name="connsiteX15-277" fmla="*/ 2707413 w 9288370"/>
              <a:gd name="connsiteY15-278" fmla="*/ 1347156 h 1858154"/>
              <a:gd name="connsiteX16-279" fmla="*/ 2843134 w 9288370"/>
              <a:gd name="connsiteY16-280" fmla="*/ 1323561 h 1858154"/>
              <a:gd name="connsiteX17-281" fmla="*/ 2923804 w 9288370"/>
              <a:gd name="connsiteY17-282" fmla="*/ 1314224 h 1858154"/>
              <a:gd name="connsiteX18-283" fmla="*/ 2953618 w 9288370"/>
              <a:gd name="connsiteY18-284" fmla="*/ 1318186 h 1858154"/>
              <a:gd name="connsiteX19-285" fmla="*/ 2995816 w 9288370"/>
              <a:gd name="connsiteY19-286" fmla="*/ 1318670 h 1858154"/>
              <a:gd name="connsiteX20-287" fmla="*/ 3352700 w 9288370"/>
              <a:gd name="connsiteY20-288" fmla="*/ 1264183 h 1858154"/>
              <a:gd name="connsiteX21-289" fmla="*/ 3444611 w 9288370"/>
              <a:gd name="connsiteY21-290" fmla="*/ 1236739 h 1858154"/>
              <a:gd name="connsiteX22-291" fmla="*/ 3650072 w 9288370"/>
              <a:gd name="connsiteY22-292" fmla="*/ 1217421 h 1858154"/>
              <a:gd name="connsiteX23-293" fmla="*/ 3707853 w 9288370"/>
              <a:gd name="connsiteY23-294" fmla="*/ 1241722 h 1858154"/>
              <a:gd name="connsiteX24-295" fmla="*/ 3925616 w 9288370"/>
              <a:gd name="connsiteY24-296" fmla="*/ 1253751 h 1858154"/>
              <a:gd name="connsiteX25-297" fmla="*/ 3954387 w 9288370"/>
              <a:gd name="connsiteY25-298" fmla="*/ 1263789 h 1858154"/>
              <a:gd name="connsiteX26-299" fmla="*/ 3995849 w 9288370"/>
              <a:gd name="connsiteY26-300" fmla="*/ 1272939 h 1858154"/>
              <a:gd name="connsiteX27-301" fmla="*/ 4067546 w 9288370"/>
              <a:gd name="connsiteY27-302" fmla="*/ 1294697 h 1858154"/>
              <a:gd name="connsiteX28-303" fmla="*/ 4190310 w 9288370"/>
              <a:gd name="connsiteY28-304" fmla="*/ 1307786 h 1858154"/>
              <a:gd name="connsiteX29-305" fmla="*/ 4230008 w 9288370"/>
              <a:gd name="connsiteY29-306" fmla="*/ 1303546 h 1858154"/>
              <a:gd name="connsiteX30-307" fmla="*/ 4575478 w 9288370"/>
              <a:gd name="connsiteY30-308" fmla="*/ 1261726 h 1858154"/>
              <a:gd name="connsiteX31-309" fmla="*/ 4650026 w 9288370"/>
              <a:gd name="connsiteY31-310" fmla="*/ 1265798 h 1858154"/>
              <a:gd name="connsiteX32-311" fmla="*/ 4792008 w 9288370"/>
              <a:gd name="connsiteY32-312" fmla="*/ 1243899 h 1858154"/>
              <a:gd name="connsiteX33-313" fmla="*/ 4954126 w 9288370"/>
              <a:gd name="connsiteY33-314" fmla="*/ 1204617 h 1858154"/>
              <a:gd name="connsiteX34-315" fmla="*/ 5309678 w 9288370"/>
              <a:gd name="connsiteY34-316" fmla="*/ 1128278 h 1858154"/>
              <a:gd name="connsiteX35-317" fmla="*/ 5474724 w 9288370"/>
              <a:gd name="connsiteY35-318" fmla="*/ 1091167 h 1858154"/>
              <a:gd name="connsiteX36-319" fmla="*/ 5612132 w 9288370"/>
              <a:gd name="connsiteY36-320" fmla="*/ 1051509 h 1858154"/>
              <a:gd name="connsiteX37-321" fmla="*/ 5776618 w 9288370"/>
              <a:gd name="connsiteY37-322" fmla="*/ 1053037 h 1858154"/>
              <a:gd name="connsiteX38-323" fmla="*/ 5785786 w 9288370"/>
              <a:gd name="connsiteY38-324" fmla="*/ 1051213 h 1858154"/>
              <a:gd name="connsiteX39-325" fmla="*/ 5829381 w 9288370"/>
              <a:gd name="connsiteY39-326" fmla="*/ 1046878 h 1858154"/>
              <a:gd name="connsiteX40-327" fmla="*/ 5943596 w 9288370"/>
              <a:gd name="connsiteY40-328" fmla="*/ 1043237 h 1858154"/>
              <a:gd name="connsiteX41-329" fmla="*/ 5985730 w 9288370"/>
              <a:gd name="connsiteY41-330" fmla="*/ 1035396 h 1858154"/>
              <a:gd name="connsiteX42-331" fmla="*/ 6103109 w 9288370"/>
              <a:gd name="connsiteY42-332" fmla="*/ 1019019 h 1858154"/>
              <a:gd name="connsiteX43-333" fmla="*/ 6222406 w 9288370"/>
              <a:gd name="connsiteY43-334" fmla="*/ 985341 h 1858154"/>
              <a:gd name="connsiteX44-335" fmla="*/ 6598672 w 9288370"/>
              <a:gd name="connsiteY44-336" fmla="*/ 902062 h 1858154"/>
              <a:gd name="connsiteX45-337" fmla="*/ 6766149 w 9288370"/>
              <a:gd name="connsiteY45-338" fmla="*/ 846132 h 1858154"/>
              <a:gd name="connsiteX46-339" fmla="*/ 6886312 w 9288370"/>
              <a:gd name="connsiteY46-340" fmla="*/ 781877 h 1858154"/>
              <a:gd name="connsiteX47-341" fmla="*/ 7006457 w 9288370"/>
              <a:gd name="connsiteY47-342" fmla="*/ 699758 h 1858154"/>
              <a:gd name="connsiteX48-343" fmla="*/ 7231643 w 9288370"/>
              <a:gd name="connsiteY48-344" fmla="*/ 640778 h 1858154"/>
              <a:gd name="connsiteX49-345" fmla="*/ 7363123 w 9288370"/>
              <a:gd name="connsiteY49-346" fmla="*/ 593682 h 1858154"/>
              <a:gd name="connsiteX50-347" fmla="*/ 7588368 w 9288370"/>
              <a:gd name="connsiteY50-348" fmla="*/ 531129 h 1858154"/>
              <a:gd name="connsiteX51-349" fmla="*/ 7952094 w 9288370"/>
              <a:gd name="connsiteY51-350" fmla="*/ 409302 h 1858154"/>
              <a:gd name="connsiteX52-351" fmla="*/ 8231938 w 9288370"/>
              <a:gd name="connsiteY52-352" fmla="*/ 259259 h 1858154"/>
              <a:gd name="connsiteX53-353" fmla="*/ 8428864 w 9288370"/>
              <a:gd name="connsiteY53-354" fmla="*/ 208471 h 1858154"/>
              <a:gd name="connsiteX54-355" fmla="*/ 8616510 w 9288370"/>
              <a:gd name="connsiteY54-356" fmla="*/ 161973 h 1858154"/>
              <a:gd name="connsiteX55-357" fmla="*/ 8826766 w 9288370"/>
              <a:gd name="connsiteY55-358" fmla="*/ 152111 h 1858154"/>
              <a:gd name="connsiteX56-359" fmla="*/ 8917647 w 9288370"/>
              <a:gd name="connsiteY56-360" fmla="*/ 112232 h 1858154"/>
              <a:gd name="connsiteX57-361" fmla="*/ 9182272 w 9288370"/>
              <a:gd name="connsiteY57-362" fmla="*/ 37171 h 1858154"/>
              <a:gd name="connsiteX58-363" fmla="*/ 9232990 w 9288370"/>
              <a:gd name="connsiteY58-364" fmla="*/ 24074 h 1858154"/>
              <a:gd name="connsiteX59-365" fmla="*/ 9288370 w 9288370"/>
              <a:gd name="connsiteY59-366" fmla="*/ 0 h 1858154"/>
              <a:gd name="connsiteX60-367" fmla="*/ 0 w 9288370"/>
              <a:gd name="connsiteY60-368" fmla="*/ 0 h 1858154"/>
              <a:gd name="connsiteX61-369" fmla="*/ 0 w 9288370"/>
              <a:gd name="connsiteY61-370" fmla="*/ 1858154 h 1858154"/>
              <a:gd name="connsiteX0-371" fmla="*/ 0 w 9288370"/>
              <a:gd name="connsiteY0-372" fmla="*/ 1858154 h 1858154"/>
              <a:gd name="connsiteX1-373" fmla="*/ 1049 w 9288370"/>
              <a:gd name="connsiteY1-374" fmla="*/ 1857909 h 1858154"/>
              <a:gd name="connsiteX2-375" fmla="*/ 370426 w 9288370"/>
              <a:gd name="connsiteY2-376" fmla="*/ 1702965 h 1858154"/>
              <a:gd name="connsiteX3-377" fmla="*/ 759132 w 9288370"/>
              <a:gd name="connsiteY3-378" fmla="*/ 1614202 h 1858154"/>
              <a:gd name="connsiteX4-379" fmla="*/ 996009 w 9288370"/>
              <a:gd name="connsiteY4-380" fmla="*/ 1618967 h 1858154"/>
              <a:gd name="connsiteX5-381" fmla="*/ 1229354 w 9288370"/>
              <a:gd name="connsiteY5-382" fmla="*/ 1572195 h 1858154"/>
              <a:gd name="connsiteX6-383" fmla="*/ 1456865 w 9288370"/>
              <a:gd name="connsiteY6-384" fmla="*/ 1510292 h 1858154"/>
              <a:gd name="connsiteX7-385" fmla="*/ 1463005 w 9288370"/>
              <a:gd name="connsiteY7-386" fmla="*/ 1511279 h 1858154"/>
              <a:gd name="connsiteX8-387" fmla="*/ 1604999 w 9288370"/>
              <a:gd name="connsiteY8-388" fmla="*/ 1513599 h 1858154"/>
              <a:gd name="connsiteX9-389" fmla="*/ 1717911 w 9288370"/>
              <a:gd name="connsiteY9-390" fmla="*/ 1497764 h 1858154"/>
              <a:gd name="connsiteX10-391" fmla="*/ 1794234 w 9288370"/>
              <a:gd name="connsiteY10-392" fmla="*/ 1464331 h 1858154"/>
              <a:gd name="connsiteX11-393" fmla="*/ 2101780 w 9288370"/>
              <a:gd name="connsiteY11-394" fmla="*/ 1409907 h 1858154"/>
              <a:gd name="connsiteX12-395" fmla="*/ 2244830 w 9288370"/>
              <a:gd name="connsiteY12-396" fmla="*/ 1388540 h 1858154"/>
              <a:gd name="connsiteX13-397" fmla="*/ 2428648 w 9288370"/>
              <a:gd name="connsiteY13-398" fmla="*/ 1372736 h 1858154"/>
              <a:gd name="connsiteX14-399" fmla="*/ 2645882 w 9288370"/>
              <a:gd name="connsiteY14-400" fmla="*/ 1341971 h 1858154"/>
              <a:gd name="connsiteX15-401" fmla="*/ 2707413 w 9288370"/>
              <a:gd name="connsiteY15-402" fmla="*/ 1347156 h 1858154"/>
              <a:gd name="connsiteX16-403" fmla="*/ 2843134 w 9288370"/>
              <a:gd name="connsiteY16-404" fmla="*/ 1323561 h 1858154"/>
              <a:gd name="connsiteX17-405" fmla="*/ 2923804 w 9288370"/>
              <a:gd name="connsiteY17-406" fmla="*/ 1314224 h 1858154"/>
              <a:gd name="connsiteX18-407" fmla="*/ 2953618 w 9288370"/>
              <a:gd name="connsiteY18-408" fmla="*/ 1318186 h 1858154"/>
              <a:gd name="connsiteX19-409" fmla="*/ 2995816 w 9288370"/>
              <a:gd name="connsiteY19-410" fmla="*/ 1318670 h 1858154"/>
              <a:gd name="connsiteX20-411" fmla="*/ 3352700 w 9288370"/>
              <a:gd name="connsiteY20-412" fmla="*/ 1264183 h 1858154"/>
              <a:gd name="connsiteX21-413" fmla="*/ 3444611 w 9288370"/>
              <a:gd name="connsiteY21-414" fmla="*/ 1236739 h 1858154"/>
              <a:gd name="connsiteX22-415" fmla="*/ 3613486 w 9288370"/>
              <a:gd name="connsiteY22-416" fmla="*/ 1271949 h 1858154"/>
              <a:gd name="connsiteX23-417" fmla="*/ 3707853 w 9288370"/>
              <a:gd name="connsiteY23-418" fmla="*/ 1241722 h 1858154"/>
              <a:gd name="connsiteX24-419" fmla="*/ 3925616 w 9288370"/>
              <a:gd name="connsiteY24-420" fmla="*/ 1253751 h 1858154"/>
              <a:gd name="connsiteX25-421" fmla="*/ 3954387 w 9288370"/>
              <a:gd name="connsiteY25-422" fmla="*/ 1263789 h 1858154"/>
              <a:gd name="connsiteX26-423" fmla="*/ 3995849 w 9288370"/>
              <a:gd name="connsiteY26-424" fmla="*/ 1272939 h 1858154"/>
              <a:gd name="connsiteX27-425" fmla="*/ 4067546 w 9288370"/>
              <a:gd name="connsiteY27-426" fmla="*/ 1294697 h 1858154"/>
              <a:gd name="connsiteX28-427" fmla="*/ 4190310 w 9288370"/>
              <a:gd name="connsiteY28-428" fmla="*/ 1307786 h 1858154"/>
              <a:gd name="connsiteX29-429" fmla="*/ 4230008 w 9288370"/>
              <a:gd name="connsiteY29-430" fmla="*/ 1303546 h 1858154"/>
              <a:gd name="connsiteX30-431" fmla="*/ 4575478 w 9288370"/>
              <a:gd name="connsiteY30-432" fmla="*/ 1261726 h 1858154"/>
              <a:gd name="connsiteX31-433" fmla="*/ 4650026 w 9288370"/>
              <a:gd name="connsiteY31-434" fmla="*/ 1265798 h 1858154"/>
              <a:gd name="connsiteX32-435" fmla="*/ 4792008 w 9288370"/>
              <a:gd name="connsiteY32-436" fmla="*/ 1243899 h 1858154"/>
              <a:gd name="connsiteX33-437" fmla="*/ 4954126 w 9288370"/>
              <a:gd name="connsiteY33-438" fmla="*/ 1204617 h 1858154"/>
              <a:gd name="connsiteX34-439" fmla="*/ 5309678 w 9288370"/>
              <a:gd name="connsiteY34-440" fmla="*/ 1128278 h 1858154"/>
              <a:gd name="connsiteX35-441" fmla="*/ 5474724 w 9288370"/>
              <a:gd name="connsiteY35-442" fmla="*/ 1091167 h 1858154"/>
              <a:gd name="connsiteX36-443" fmla="*/ 5612132 w 9288370"/>
              <a:gd name="connsiteY36-444" fmla="*/ 1051509 h 1858154"/>
              <a:gd name="connsiteX37-445" fmla="*/ 5776618 w 9288370"/>
              <a:gd name="connsiteY37-446" fmla="*/ 1053037 h 1858154"/>
              <a:gd name="connsiteX38-447" fmla="*/ 5785786 w 9288370"/>
              <a:gd name="connsiteY38-448" fmla="*/ 1051213 h 1858154"/>
              <a:gd name="connsiteX39-449" fmla="*/ 5829381 w 9288370"/>
              <a:gd name="connsiteY39-450" fmla="*/ 1046878 h 1858154"/>
              <a:gd name="connsiteX40-451" fmla="*/ 5943596 w 9288370"/>
              <a:gd name="connsiteY40-452" fmla="*/ 1043237 h 1858154"/>
              <a:gd name="connsiteX41-453" fmla="*/ 5985730 w 9288370"/>
              <a:gd name="connsiteY41-454" fmla="*/ 1035396 h 1858154"/>
              <a:gd name="connsiteX42-455" fmla="*/ 6103109 w 9288370"/>
              <a:gd name="connsiteY42-456" fmla="*/ 1019019 h 1858154"/>
              <a:gd name="connsiteX43-457" fmla="*/ 6222406 w 9288370"/>
              <a:gd name="connsiteY43-458" fmla="*/ 985341 h 1858154"/>
              <a:gd name="connsiteX44-459" fmla="*/ 6598672 w 9288370"/>
              <a:gd name="connsiteY44-460" fmla="*/ 902062 h 1858154"/>
              <a:gd name="connsiteX45-461" fmla="*/ 6766149 w 9288370"/>
              <a:gd name="connsiteY45-462" fmla="*/ 846132 h 1858154"/>
              <a:gd name="connsiteX46-463" fmla="*/ 6886312 w 9288370"/>
              <a:gd name="connsiteY46-464" fmla="*/ 781877 h 1858154"/>
              <a:gd name="connsiteX47-465" fmla="*/ 7006457 w 9288370"/>
              <a:gd name="connsiteY47-466" fmla="*/ 699758 h 1858154"/>
              <a:gd name="connsiteX48-467" fmla="*/ 7231643 w 9288370"/>
              <a:gd name="connsiteY48-468" fmla="*/ 640778 h 1858154"/>
              <a:gd name="connsiteX49-469" fmla="*/ 7363123 w 9288370"/>
              <a:gd name="connsiteY49-470" fmla="*/ 593682 h 1858154"/>
              <a:gd name="connsiteX50-471" fmla="*/ 7588368 w 9288370"/>
              <a:gd name="connsiteY50-472" fmla="*/ 531129 h 1858154"/>
              <a:gd name="connsiteX51-473" fmla="*/ 7952094 w 9288370"/>
              <a:gd name="connsiteY51-474" fmla="*/ 409302 h 1858154"/>
              <a:gd name="connsiteX52-475" fmla="*/ 8231938 w 9288370"/>
              <a:gd name="connsiteY52-476" fmla="*/ 259259 h 1858154"/>
              <a:gd name="connsiteX53-477" fmla="*/ 8428864 w 9288370"/>
              <a:gd name="connsiteY53-478" fmla="*/ 208471 h 1858154"/>
              <a:gd name="connsiteX54-479" fmla="*/ 8616510 w 9288370"/>
              <a:gd name="connsiteY54-480" fmla="*/ 161973 h 1858154"/>
              <a:gd name="connsiteX55-481" fmla="*/ 8826766 w 9288370"/>
              <a:gd name="connsiteY55-482" fmla="*/ 152111 h 1858154"/>
              <a:gd name="connsiteX56-483" fmla="*/ 8917647 w 9288370"/>
              <a:gd name="connsiteY56-484" fmla="*/ 112232 h 1858154"/>
              <a:gd name="connsiteX57-485" fmla="*/ 9182272 w 9288370"/>
              <a:gd name="connsiteY57-486" fmla="*/ 37171 h 1858154"/>
              <a:gd name="connsiteX58-487" fmla="*/ 9232990 w 9288370"/>
              <a:gd name="connsiteY58-488" fmla="*/ 24074 h 1858154"/>
              <a:gd name="connsiteX59-489" fmla="*/ 9288370 w 9288370"/>
              <a:gd name="connsiteY59-490" fmla="*/ 0 h 1858154"/>
              <a:gd name="connsiteX60-491" fmla="*/ 0 w 9288370"/>
              <a:gd name="connsiteY60-492" fmla="*/ 0 h 1858154"/>
              <a:gd name="connsiteX61-493" fmla="*/ 0 w 9288370"/>
              <a:gd name="connsiteY61-494" fmla="*/ 1858154 h 1858154"/>
              <a:gd name="connsiteX0-495" fmla="*/ 0 w 9288370"/>
              <a:gd name="connsiteY0-496" fmla="*/ 1858154 h 1858154"/>
              <a:gd name="connsiteX1-497" fmla="*/ 1049 w 9288370"/>
              <a:gd name="connsiteY1-498" fmla="*/ 1857909 h 1858154"/>
              <a:gd name="connsiteX2-499" fmla="*/ 370426 w 9288370"/>
              <a:gd name="connsiteY2-500" fmla="*/ 1702965 h 1858154"/>
              <a:gd name="connsiteX3-501" fmla="*/ 759132 w 9288370"/>
              <a:gd name="connsiteY3-502" fmla="*/ 1614202 h 1858154"/>
              <a:gd name="connsiteX4-503" fmla="*/ 996009 w 9288370"/>
              <a:gd name="connsiteY4-504" fmla="*/ 1618967 h 1858154"/>
              <a:gd name="connsiteX5-505" fmla="*/ 1229354 w 9288370"/>
              <a:gd name="connsiteY5-506" fmla="*/ 1572195 h 1858154"/>
              <a:gd name="connsiteX6-507" fmla="*/ 1456865 w 9288370"/>
              <a:gd name="connsiteY6-508" fmla="*/ 1510292 h 1858154"/>
              <a:gd name="connsiteX7-509" fmla="*/ 1463005 w 9288370"/>
              <a:gd name="connsiteY7-510" fmla="*/ 1511279 h 1858154"/>
              <a:gd name="connsiteX8-511" fmla="*/ 1604999 w 9288370"/>
              <a:gd name="connsiteY8-512" fmla="*/ 1513599 h 1858154"/>
              <a:gd name="connsiteX9-513" fmla="*/ 1717911 w 9288370"/>
              <a:gd name="connsiteY9-514" fmla="*/ 1497764 h 1858154"/>
              <a:gd name="connsiteX10-515" fmla="*/ 1794234 w 9288370"/>
              <a:gd name="connsiteY10-516" fmla="*/ 1464331 h 1858154"/>
              <a:gd name="connsiteX11-517" fmla="*/ 2101780 w 9288370"/>
              <a:gd name="connsiteY11-518" fmla="*/ 1409907 h 1858154"/>
              <a:gd name="connsiteX12-519" fmla="*/ 2244830 w 9288370"/>
              <a:gd name="connsiteY12-520" fmla="*/ 1388540 h 1858154"/>
              <a:gd name="connsiteX13-521" fmla="*/ 2428648 w 9288370"/>
              <a:gd name="connsiteY13-522" fmla="*/ 1372736 h 1858154"/>
              <a:gd name="connsiteX14-523" fmla="*/ 2645882 w 9288370"/>
              <a:gd name="connsiteY14-524" fmla="*/ 1341971 h 1858154"/>
              <a:gd name="connsiteX15-525" fmla="*/ 2707413 w 9288370"/>
              <a:gd name="connsiteY15-526" fmla="*/ 1347156 h 1858154"/>
              <a:gd name="connsiteX16-527" fmla="*/ 2843134 w 9288370"/>
              <a:gd name="connsiteY16-528" fmla="*/ 1323561 h 1858154"/>
              <a:gd name="connsiteX17-529" fmla="*/ 2923804 w 9288370"/>
              <a:gd name="connsiteY17-530" fmla="*/ 1314224 h 1858154"/>
              <a:gd name="connsiteX18-531" fmla="*/ 2953618 w 9288370"/>
              <a:gd name="connsiteY18-532" fmla="*/ 1318186 h 1858154"/>
              <a:gd name="connsiteX19-533" fmla="*/ 2995816 w 9288370"/>
              <a:gd name="connsiteY19-534" fmla="*/ 1318670 h 1858154"/>
              <a:gd name="connsiteX20-535" fmla="*/ 3352700 w 9288370"/>
              <a:gd name="connsiteY20-536" fmla="*/ 1264183 h 1858154"/>
              <a:gd name="connsiteX21-537" fmla="*/ 3481198 w 9288370"/>
              <a:gd name="connsiteY21-538" fmla="*/ 1295462 h 1858154"/>
              <a:gd name="connsiteX22-539" fmla="*/ 3613486 w 9288370"/>
              <a:gd name="connsiteY22-540" fmla="*/ 1271949 h 1858154"/>
              <a:gd name="connsiteX23-541" fmla="*/ 3707853 w 9288370"/>
              <a:gd name="connsiteY23-542" fmla="*/ 1241722 h 1858154"/>
              <a:gd name="connsiteX24-543" fmla="*/ 3925616 w 9288370"/>
              <a:gd name="connsiteY24-544" fmla="*/ 1253751 h 1858154"/>
              <a:gd name="connsiteX25-545" fmla="*/ 3954387 w 9288370"/>
              <a:gd name="connsiteY25-546" fmla="*/ 1263789 h 1858154"/>
              <a:gd name="connsiteX26-547" fmla="*/ 3995849 w 9288370"/>
              <a:gd name="connsiteY26-548" fmla="*/ 1272939 h 1858154"/>
              <a:gd name="connsiteX27-549" fmla="*/ 4067546 w 9288370"/>
              <a:gd name="connsiteY27-550" fmla="*/ 1294697 h 1858154"/>
              <a:gd name="connsiteX28-551" fmla="*/ 4190310 w 9288370"/>
              <a:gd name="connsiteY28-552" fmla="*/ 1307786 h 1858154"/>
              <a:gd name="connsiteX29-553" fmla="*/ 4230008 w 9288370"/>
              <a:gd name="connsiteY29-554" fmla="*/ 1303546 h 1858154"/>
              <a:gd name="connsiteX30-555" fmla="*/ 4575478 w 9288370"/>
              <a:gd name="connsiteY30-556" fmla="*/ 1261726 h 1858154"/>
              <a:gd name="connsiteX31-557" fmla="*/ 4650026 w 9288370"/>
              <a:gd name="connsiteY31-558" fmla="*/ 1265798 h 1858154"/>
              <a:gd name="connsiteX32-559" fmla="*/ 4792008 w 9288370"/>
              <a:gd name="connsiteY32-560" fmla="*/ 1243899 h 1858154"/>
              <a:gd name="connsiteX33-561" fmla="*/ 4954126 w 9288370"/>
              <a:gd name="connsiteY33-562" fmla="*/ 1204617 h 1858154"/>
              <a:gd name="connsiteX34-563" fmla="*/ 5309678 w 9288370"/>
              <a:gd name="connsiteY34-564" fmla="*/ 1128278 h 1858154"/>
              <a:gd name="connsiteX35-565" fmla="*/ 5474724 w 9288370"/>
              <a:gd name="connsiteY35-566" fmla="*/ 1091167 h 1858154"/>
              <a:gd name="connsiteX36-567" fmla="*/ 5612132 w 9288370"/>
              <a:gd name="connsiteY36-568" fmla="*/ 1051509 h 1858154"/>
              <a:gd name="connsiteX37-569" fmla="*/ 5776618 w 9288370"/>
              <a:gd name="connsiteY37-570" fmla="*/ 1053037 h 1858154"/>
              <a:gd name="connsiteX38-571" fmla="*/ 5785786 w 9288370"/>
              <a:gd name="connsiteY38-572" fmla="*/ 1051213 h 1858154"/>
              <a:gd name="connsiteX39-573" fmla="*/ 5829381 w 9288370"/>
              <a:gd name="connsiteY39-574" fmla="*/ 1046878 h 1858154"/>
              <a:gd name="connsiteX40-575" fmla="*/ 5943596 w 9288370"/>
              <a:gd name="connsiteY40-576" fmla="*/ 1043237 h 1858154"/>
              <a:gd name="connsiteX41-577" fmla="*/ 5985730 w 9288370"/>
              <a:gd name="connsiteY41-578" fmla="*/ 1035396 h 1858154"/>
              <a:gd name="connsiteX42-579" fmla="*/ 6103109 w 9288370"/>
              <a:gd name="connsiteY42-580" fmla="*/ 1019019 h 1858154"/>
              <a:gd name="connsiteX43-581" fmla="*/ 6222406 w 9288370"/>
              <a:gd name="connsiteY43-582" fmla="*/ 985341 h 1858154"/>
              <a:gd name="connsiteX44-583" fmla="*/ 6598672 w 9288370"/>
              <a:gd name="connsiteY44-584" fmla="*/ 902062 h 1858154"/>
              <a:gd name="connsiteX45-585" fmla="*/ 6766149 w 9288370"/>
              <a:gd name="connsiteY45-586" fmla="*/ 846132 h 1858154"/>
              <a:gd name="connsiteX46-587" fmla="*/ 6886312 w 9288370"/>
              <a:gd name="connsiteY46-588" fmla="*/ 781877 h 1858154"/>
              <a:gd name="connsiteX47-589" fmla="*/ 7006457 w 9288370"/>
              <a:gd name="connsiteY47-590" fmla="*/ 699758 h 1858154"/>
              <a:gd name="connsiteX48-591" fmla="*/ 7231643 w 9288370"/>
              <a:gd name="connsiteY48-592" fmla="*/ 640778 h 1858154"/>
              <a:gd name="connsiteX49-593" fmla="*/ 7363123 w 9288370"/>
              <a:gd name="connsiteY49-594" fmla="*/ 593682 h 1858154"/>
              <a:gd name="connsiteX50-595" fmla="*/ 7588368 w 9288370"/>
              <a:gd name="connsiteY50-596" fmla="*/ 531129 h 1858154"/>
              <a:gd name="connsiteX51-597" fmla="*/ 7952094 w 9288370"/>
              <a:gd name="connsiteY51-598" fmla="*/ 409302 h 1858154"/>
              <a:gd name="connsiteX52-599" fmla="*/ 8231938 w 9288370"/>
              <a:gd name="connsiteY52-600" fmla="*/ 259259 h 1858154"/>
              <a:gd name="connsiteX53-601" fmla="*/ 8428864 w 9288370"/>
              <a:gd name="connsiteY53-602" fmla="*/ 208471 h 1858154"/>
              <a:gd name="connsiteX54-603" fmla="*/ 8616510 w 9288370"/>
              <a:gd name="connsiteY54-604" fmla="*/ 161973 h 1858154"/>
              <a:gd name="connsiteX55-605" fmla="*/ 8826766 w 9288370"/>
              <a:gd name="connsiteY55-606" fmla="*/ 152111 h 1858154"/>
              <a:gd name="connsiteX56-607" fmla="*/ 8917647 w 9288370"/>
              <a:gd name="connsiteY56-608" fmla="*/ 112232 h 1858154"/>
              <a:gd name="connsiteX57-609" fmla="*/ 9182272 w 9288370"/>
              <a:gd name="connsiteY57-610" fmla="*/ 37171 h 1858154"/>
              <a:gd name="connsiteX58-611" fmla="*/ 9232990 w 9288370"/>
              <a:gd name="connsiteY58-612" fmla="*/ 24074 h 1858154"/>
              <a:gd name="connsiteX59-613" fmla="*/ 9288370 w 9288370"/>
              <a:gd name="connsiteY59-614" fmla="*/ 0 h 1858154"/>
              <a:gd name="connsiteX60-615" fmla="*/ 0 w 9288370"/>
              <a:gd name="connsiteY60-616" fmla="*/ 0 h 1858154"/>
              <a:gd name="connsiteX61-617" fmla="*/ 0 w 9288370"/>
              <a:gd name="connsiteY61-618" fmla="*/ 1858154 h 1858154"/>
              <a:gd name="connsiteX0-619" fmla="*/ 0 w 9288370"/>
              <a:gd name="connsiteY0-620" fmla="*/ 1858154 h 1858154"/>
              <a:gd name="connsiteX1-621" fmla="*/ 1049 w 9288370"/>
              <a:gd name="connsiteY1-622" fmla="*/ 1857909 h 1858154"/>
              <a:gd name="connsiteX2-623" fmla="*/ 370426 w 9288370"/>
              <a:gd name="connsiteY2-624" fmla="*/ 1702965 h 1858154"/>
              <a:gd name="connsiteX3-625" fmla="*/ 759132 w 9288370"/>
              <a:gd name="connsiteY3-626" fmla="*/ 1614202 h 1858154"/>
              <a:gd name="connsiteX4-627" fmla="*/ 996009 w 9288370"/>
              <a:gd name="connsiteY4-628" fmla="*/ 1618967 h 1858154"/>
              <a:gd name="connsiteX5-629" fmla="*/ 1229354 w 9288370"/>
              <a:gd name="connsiteY5-630" fmla="*/ 1572195 h 1858154"/>
              <a:gd name="connsiteX6-631" fmla="*/ 1456865 w 9288370"/>
              <a:gd name="connsiteY6-632" fmla="*/ 1510292 h 1858154"/>
              <a:gd name="connsiteX7-633" fmla="*/ 1463005 w 9288370"/>
              <a:gd name="connsiteY7-634" fmla="*/ 1511279 h 1858154"/>
              <a:gd name="connsiteX8-635" fmla="*/ 1604999 w 9288370"/>
              <a:gd name="connsiteY8-636" fmla="*/ 1513599 h 1858154"/>
              <a:gd name="connsiteX9-637" fmla="*/ 1717911 w 9288370"/>
              <a:gd name="connsiteY9-638" fmla="*/ 1497764 h 1858154"/>
              <a:gd name="connsiteX10-639" fmla="*/ 1794234 w 9288370"/>
              <a:gd name="connsiteY10-640" fmla="*/ 1464331 h 1858154"/>
              <a:gd name="connsiteX11-641" fmla="*/ 2101780 w 9288370"/>
              <a:gd name="connsiteY11-642" fmla="*/ 1409907 h 1858154"/>
              <a:gd name="connsiteX12-643" fmla="*/ 2244830 w 9288370"/>
              <a:gd name="connsiteY12-644" fmla="*/ 1388540 h 1858154"/>
              <a:gd name="connsiteX13-645" fmla="*/ 2428648 w 9288370"/>
              <a:gd name="connsiteY13-646" fmla="*/ 1372736 h 1858154"/>
              <a:gd name="connsiteX14-647" fmla="*/ 2645882 w 9288370"/>
              <a:gd name="connsiteY14-648" fmla="*/ 1341971 h 1858154"/>
              <a:gd name="connsiteX15-649" fmla="*/ 2707413 w 9288370"/>
              <a:gd name="connsiteY15-650" fmla="*/ 1347156 h 1858154"/>
              <a:gd name="connsiteX16-651" fmla="*/ 2843134 w 9288370"/>
              <a:gd name="connsiteY16-652" fmla="*/ 1323561 h 1858154"/>
              <a:gd name="connsiteX17-653" fmla="*/ 2923804 w 9288370"/>
              <a:gd name="connsiteY17-654" fmla="*/ 1314224 h 1858154"/>
              <a:gd name="connsiteX18-655" fmla="*/ 2953618 w 9288370"/>
              <a:gd name="connsiteY18-656" fmla="*/ 1318186 h 1858154"/>
              <a:gd name="connsiteX19-657" fmla="*/ 2995816 w 9288370"/>
              <a:gd name="connsiteY19-658" fmla="*/ 1318670 h 1858154"/>
              <a:gd name="connsiteX20-659" fmla="*/ 3340504 w 9288370"/>
              <a:gd name="connsiteY20-660" fmla="*/ 1297738 h 1858154"/>
              <a:gd name="connsiteX21-661" fmla="*/ 3481198 w 9288370"/>
              <a:gd name="connsiteY21-662" fmla="*/ 1295462 h 1858154"/>
              <a:gd name="connsiteX22-663" fmla="*/ 3613486 w 9288370"/>
              <a:gd name="connsiteY22-664" fmla="*/ 1271949 h 1858154"/>
              <a:gd name="connsiteX23-665" fmla="*/ 3707853 w 9288370"/>
              <a:gd name="connsiteY23-666" fmla="*/ 1241722 h 1858154"/>
              <a:gd name="connsiteX24-667" fmla="*/ 3925616 w 9288370"/>
              <a:gd name="connsiteY24-668" fmla="*/ 1253751 h 1858154"/>
              <a:gd name="connsiteX25-669" fmla="*/ 3954387 w 9288370"/>
              <a:gd name="connsiteY25-670" fmla="*/ 1263789 h 1858154"/>
              <a:gd name="connsiteX26-671" fmla="*/ 3995849 w 9288370"/>
              <a:gd name="connsiteY26-672" fmla="*/ 1272939 h 1858154"/>
              <a:gd name="connsiteX27-673" fmla="*/ 4067546 w 9288370"/>
              <a:gd name="connsiteY27-674" fmla="*/ 1294697 h 1858154"/>
              <a:gd name="connsiteX28-675" fmla="*/ 4190310 w 9288370"/>
              <a:gd name="connsiteY28-676" fmla="*/ 1307786 h 1858154"/>
              <a:gd name="connsiteX29-677" fmla="*/ 4230008 w 9288370"/>
              <a:gd name="connsiteY29-678" fmla="*/ 1303546 h 1858154"/>
              <a:gd name="connsiteX30-679" fmla="*/ 4575478 w 9288370"/>
              <a:gd name="connsiteY30-680" fmla="*/ 1261726 h 1858154"/>
              <a:gd name="connsiteX31-681" fmla="*/ 4650026 w 9288370"/>
              <a:gd name="connsiteY31-682" fmla="*/ 1265798 h 1858154"/>
              <a:gd name="connsiteX32-683" fmla="*/ 4792008 w 9288370"/>
              <a:gd name="connsiteY32-684" fmla="*/ 1243899 h 1858154"/>
              <a:gd name="connsiteX33-685" fmla="*/ 4954126 w 9288370"/>
              <a:gd name="connsiteY33-686" fmla="*/ 1204617 h 1858154"/>
              <a:gd name="connsiteX34-687" fmla="*/ 5309678 w 9288370"/>
              <a:gd name="connsiteY34-688" fmla="*/ 1128278 h 1858154"/>
              <a:gd name="connsiteX35-689" fmla="*/ 5474724 w 9288370"/>
              <a:gd name="connsiteY35-690" fmla="*/ 1091167 h 1858154"/>
              <a:gd name="connsiteX36-691" fmla="*/ 5612132 w 9288370"/>
              <a:gd name="connsiteY36-692" fmla="*/ 1051509 h 1858154"/>
              <a:gd name="connsiteX37-693" fmla="*/ 5776618 w 9288370"/>
              <a:gd name="connsiteY37-694" fmla="*/ 1053037 h 1858154"/>
              <a:gd name="connsiteX38-695" fmla="*/ 5785786 w 9288370"/>
              <a:gd name="connsiteY38-696" fmla="*/ 1051213 h 1858154"/>
              <a:gd name="connsiteX39-697" fmla="*/ 5829381 w 9288370"/>
              <a:gd name="connsiteY39-698" fmla="*/ 1046878 h 1858154"/>
              <a:gd name="connsiteX40-699" fmla="*/ 5943596 w 9288370"/>
              <a:gd name="connsiteY40-700" fmla="*/ 1043237 h 1858154"/>
              <a:gd name="connsiteX41-701" fmla="*/ 5985730 w 9288370"/>
              <a:gd name="connsiteY41-702" fmla="*/ 1035396 h 1858154"/>
              <a:gd name="connsiteX42-703" fmla="*/ 6103109 w 9288370"/>
              <a:gd name="connsiteY42-704" fmla="*/ 1019019 h 1858154"/>
              <a:gd name="connsiteX43-705" fmla="*/ 6222406 w 9288370"/>
              <a:gd name="connsiteY43-706" fmla="*/ 985341 h 1858154"/>
              <a:gd name="connsiteX44-707" fmla="*/ 6598672 w 9288370"/>
              <a:gd name="connsiteY44-708" fmla="*/ 902062 h 1858154"/>
              <a:gd name="connsiteX45-709" fmla="*/ 6766149 w 9288370"/>
              <a:gd name="connsiteY45-710" fmla="*/ 846132 h 1858154"/>
              <a:gd name="connsiteX46-711" fmla="*/ 6886312 w 9288370"/>
              <a:gd name="connsiteY46-712" fmla="*/ 781877 h 1858154"/>
              <a:gd name="connsiteX47-713" fmla="*/ 7006457 w 9288370"/>
              <a:gd name="connsiteY47-714" fmla="*/ 699758 h 1858154"/>
              <a:gd name="connsiteX48-715" fmla="*/ 7231643 w 9288370"/>
              <a:gd name="connsiteY48-716" fmla="*/ 640778 h 1858154"/>
              <a:gd name="connsiteX49-717" fmla="*/ 7363123 w 9288370"/>
              <a:gd name="connsiteY49-718" fmla="*/ 593682 h 1858154"/>
              <a:gd name="connsiteX50-719" fmla="*/ 7588368 w 9288370"/>
              <a:gd name="connsiteY50-720" fmla="*/ 531129 h 1858154"/>
              <a:gd name="connsiteX51-721" fmla="*/ 7952094 w 9288370"/>
              <a:gd name="connsiteY51-722" fmla="*/ 409302 h 1858154"/>
              <a:gd name="connsiteX52-723" fmla="*/ 8231938 w 9288370"/>
              <a:gd name="connsiteY52-724" fmla="*/ 259259 h 1858154"/>
              <a:gd name="connsiteX53-725" fmla="*/ 8428864 w 9288370"/>
              <a:gd name="connsiteY53-726" fmla="*/ 208471 h 1858154"/>
              <a:gd name="connsiteX54-727" fmla="*/ 8616510 w 9288370"/>
              <a:gd name="connsiteY54-728" fmla="*/ 161973 h 1858154"/>
              <a:gd name="connsiteX55-729" fmla="*/ 8826766 w 9288370"/>
              <a:gd name="connsiteY55-730" fmla="*/ 152111 h 1858154"/>
              <a:gd name="connsiteX56-731" fmla="*/ 8917647 w 9288370"/>
              <a:gd name="connsiteY56-732" fmla="*/ 112232 h 1858154"/>
              <a:gd name="connsiteX57-733" fmla="*/ 9182272 w 9288370"/>
              <a:gd name="connsiteY57-734" fmla="*/ 37171 h 1858154"/>
              <a:gd name="connsiteX58-735" fmla="*/ 9232990 w 9288370"/>
              <a:gd name="connsiteY58-736" fmla="*/ 24074 h 1858154"/>
              <a:gd name="connsiteX59-737" fmla="*/ 9288370 w 9288370"/>
              <a:gd name="connsiteY59-738" fmla="*/ 0 h 1858154"/>
              <a:gd name="connsiteX60-739" fmla="*/ 0 w 9288370"/>
              <a:gd name="connsiteY60-740" fmla="*/ 0 h 1858154"/>
              <a:gd name="connsiteX61-741" fmla="*/ 0 w 9288370"/>
              <a:gd name="connsiteY61-742" fmla="*/ 1858154 h 1858154"/>
              <a:gd name="connsiteX0-743" fmla="*/ 0 w 9288370"/>
              <a:gd name="connsiteY0-744" fmla="*/ 1858154 h 1858154"/>
              <a:gd name="connsiteX1-745" fmla="*/ 1049 w 9288370"/>
              <a:gd name="connsiteY1-746" fmla="*/ 1857909 h 1858154"/>
              <a:gd name="connsiteX2-747" fmla="*/ 370426 w 9288370"/>
              <a:gd name="connsiteY2-748" fmla="*/ 1702965 h 1858154"/>
              <a:gd name="connsiteX3-749" fmla="*/ 759132 w 9288370"/>
              <a:gd name="connsiteY3-750" fmla="*/ 1614202 h 1858154"/>
              <a:gd name="connsiteX4-751" fmla="*/ 996009 w 9288370"/>
              <a:gd name="connsiteY4-752" fmla="*/ 1618967 h 1858154"/>
              <a:gd name="connsiteX5-753" fmla="*/ 1229354 w 9288370"/>
              <a:gd name="connsiteY5-754" fmla="*/ 1572195 h 1858154"/>
              <a:gd name="connsiteX6-755" fmla="*/ 1456865 w 9288370"/>
              <a:gd name="connsiteY6-756" fmla="*/ 1510292 h 1858154"/>
              <a:gd name="connsiteX7-757" fmla="*/ 1463005 w 9288370"/>
              <a:gd name="connsiteY7-758" fmla="*/ 1511279 h 1858154"/>
              <a:gd name="connsiteX8-759" fmla="*/ 1604999 w 9288370"/>
              <a:gd name="connsiteY8-760" fmla="*/ 1513599 h 1858154"/>
              <a:gd name="connsiteX9-761" fmla="*/ 1717911 w 9288370"/>
              <a:gd name="connsiteY9-762" fmla="*/ 1497764 h 1858154"/>
              <a:gd name="connsiteX10-763" fmla="*/ 1794234 w 9288370"/>
              <a:gd name="connsiteY10-764" fmla="*/ 1464331 h 1858154"/>
              <a:gd name="connsiteX11-765" fmla="*/ 2101780 w 9288370"/>
              <a:gd name="connsiteY11-766" fmla="*/ 1409907 h 1858154"/>
              <a:gd name="connsiteX12-767" fmla="*/ 2244830 w 9288370"/>
              <a:gd name="connsiteY12-768" fmla="*/ 1388540 h 1858154"/>
              <a:gd name="connsiteX13-769" fmla="*/ 2428648 w 9288370"/>
              <a:gd name="connsiteY13-770" fmla="*/ 1372736 h 1858154"/>
              <a:gd name="connsiteX14-771" fmla="*/ 2645882 w 9288370"/>
              <a:gd name="connsiteY14-772" fmla="*/ 1341971 h 1858154"/>
              <a:gd name="connsiteX15-773" fmla="*/ 2707413 w 9288370"/>
              <a:gd name="connsiteY15-774" fmla="*/ 1347156 h 1858154"/>
              <a:gd name="connsiteX16-775" fmla="*/ 2843134 w 9288370"/>
              <a:gd name="connsiteY16-776" fmla="*/ 1323561 h 1858154"/>
              <a:gd name="connsiteX17-777" fmla="*/ 2923804 w 9288370"/>
              <a:gd name="connsiteY17-778" fmla="*/ 1314224 h 1858154"/>
              <a:gd name="connsiteX18-779" fmla="*/ 2995816 w 9288370"/>
              <a:gd name="connsiteY18-780" fmla="*/ 1318670 h 1858154"/>
              <a:gd name="connsiteX19-781" fmla="*/ 3340504 w 9288370"/>
              <a:gd name="connsiteY19-782" fmla="*/ 1297738 h 1858154"/>
              <a:gd name="connsiteX20-783" fmla="*/ 3481198 w 9288370"/>
              <a:gd name="connsiteY20-784" fmla="*/ 1295462 h 1858154"/>
              <a:gd name="connsiteX21-785" fmla="*/ 3613486 w 9288370"/>
              <a:gd name="connsiteY21-786" fmla="*/ 1271949 h 1858154"/>
              <a:gd name="connsiteX22-787" fmla="*/ 3707853 w 9288370"/>
              <a:gd name="connsiteY22-788" fmla="*/ 1241722 h 1858154"/>
              <a:gd name="connsiteX23-789" fmla="*/ 3925616 w 9288370"/>
              <a:gd name="connsiteY23-790" fmla="*/ 1253751 h 1858154"/>
              <a:gd name="connsiteX24-791" fmla="*/ 3954387 w 9288370"/>
              <a:gd name="connsiteY24-792" fmla="*/ 1263789 h 1858154"/>
              <a:gd name="connsiteX25-793" fmla="*/ 3995849 w 9288370"/>
              <a:gd name="connsiteY25-794" fmla="*/ 1272939 h 1858154"/>
              <a:gd name="connsiteX26-795" fmla="*/ 4067546 w 9288370"/>
              <a:gd name="connsiteY26-796" fmla="*/ 1294697 h 1858154"/>
              <a:gd name="connsiteX27-797" fmla="*/ 4190310 w 9288370"/>
              <a:gd name="connsiteY27-798" fmla="*/ 1307786 h 1858154"/>
              <a:gd name="connsiteX28-799" fmla="*/ 4230008 w 9288370"/>
              <a:gd name="connsiteY28-800" fmla="*/ 1303546 h 1858154"/>
              <a:gd name="connsiteX29-801" fmla="*/ 4575478 w 9288370"/>
              <a:gd name="connsiteY29-802" fmla="*/ 1261726 h 1858154"/>
              <a:gd name="connsiteX30-803" fmla="*/ 4650026 w 9288370"/>
              <a:gd name="connsiteY30-804" fmla="*/ 1265798 h 1858154"/>
              <a:gd name="connsiteX31-805" fmla="*/ 4792008 w 9288370"/>
              <a:gd name="connsiteY31-806" fmla="*/ 1243899 h 1858154"/>
              <a:gd name="connsiteX32-807" fmla="*/ 4954126 w 9288370"/>
              <a:gd name="connsiteY32-808" fmla="*/ 1204617 h 1858154"/>
              <a:gd name="connsiteX33-809" fmla="*/ 5309678 w 9288370"/>
              <a:gd name="connsiteY33-810" fmla="*/ 1128278 h 1858154"/>
              <a:gd name="connsiteX34-811" fmla="*/ 5474724 w 9288370"/>
              <a:gd name="connsiteY34-812" fmla="*/ 1091167 h 1858154"/>
              <a:gd name="connsiteX35-813" fmla="*/ 5612132 w 9288370"/>
              <a:gd name="connsiteY35-814" fmla="*/ 1051509 h 1858154"/>
              <a:gd name="connsiteX36-815" fmla="*/ 5776618 w 9288370"/>
              <a:gd name="connsiteY36-816" fmla="*/ 1053037 h 1858154"/>
              <a:gd name="connsiteX37-817" fmla="*/ 5785786 w 9288370"/>
              <a:gd name="connsiteY37-818" fmla="*/ 1051213 h 1858154"/>
              <a:gd name="connsiteX38-819" fmla="*/ 5829381 w 9288370"/>
              <a:gd name="connsiteY38-820" fmla="*/ 1046878 h 1858154"/>
              <a:gd name="connsiteX39-821" fmla="*/ 5943596 w 9288370"/>
              <a:gd name="connsiteY39-822" fmla="*/ 1043237 h 1858154"/>
              <a:gd name="connsiteX40-823" fmla="*/ 5985730 w 9288370"/>
              <a:gd name="connsiteY40-824" fmla="*/ 1035396 h 1858154"/>
              <a:gd name="connsiteX41-825" fmla="*/ 6103109 w 9288370"/>
              <a:gd name="connsiteY41-826" fmla="*/ 1019019 h 1858154"/>
              <a:gd name="connsiteX42-827" fmla="*/ 6222406 w 9288370"/>
              <a:gd name="connsiteY42-828" fmla="*/ 985341 h 1858154"/>
              <a:gd name="connsiteX43-829" fmla="*/ 6598672 w 9288370"/>
              <a:gd name="connsiteY43-830" fmla="*/ 902062 h 1858154"/>
              <a:gd name="connsiteX44-831" fmla="*/ 6766149 w 9288370"/>
              <a:gd name="connsiteY44-832" fmla="*/ 846132 h 1858154"/>
              <a:gd name="connsiteX45-833" fmla="*/ 6886312 w 9288370"/>
              <a:gd name="connsiteY45-834" fmla="*/ 781877 h 1858154"/>
              <a:gd name="connsiteX46-835" fmla="*/ 7006457 w 9288370"/>
              <a:gd name="connsiteY46-836" fmla="*/ 699758 h 1858154"/>
              <a:gd name="connsiteX47-837" fmla="*/ 7231643 w 9288370"/>
              <a:gd name="connsiteY47-838" fmla="*/ 640778 h 1858154"/>
              <a:gd name="connsiteX48-839" fmla="*/ 7363123 w 9288370"/>
              <a:gd name="connsiteY48-840" fmla="*/ 593682 h 1858154"/>
              <a:gd name="connsiteX49-841" fmla="*/ 7588368 w 9288370"/>
              <a:gd name="connsiteY49-842" fmla="*/ 531129 h 1858154"/>
              <a:gd name="connsiteX50-843" fmla="*/ 7952094 w 9288370"/>
              <a:gd name="connsiteY50-844" fmla="*/ 409302 h 1858154"/>
              <a:gd name="connsiteX51-845" fmla="*/ 8231938 w 9288370"/>
              <a:gd name="connsiteY51-846" fmla="*/ 259259 h 1858154"/>
              <a:gd name="connsiteX52-847" fmla="*/ 8428864 w 9288370"/>
              <a:gd name="connsiteY52-848" fmla="*/ 208471 h 1858154"/>
              <a:gd name="connsiteX53-849" fmla="*/ 8616510 w 9288370"/>
              <a:gd name="connsiteY53-850" fmla="*/ 161973 h 1858154"/>
              <a:gd name="connsiteX54-851" fmla="*/ 8826766 w 9288370"/>
              <a:gd name="connsiteY54-852" fmla="*/ 152111 h 1858154"/>
              <a:gd name="connsiteX55-853" fmla="*/ 8917647 w 9288370"/>
              <a:gd name="connsiteY55-854" fmla="*/ 112232 h 1858154"/>
              <a:gd name="connsiteX56-855" fmla="*/ 9182272 w 9288370"/>
              <a:gd name="connsiteY56-856" fmla="*/ 37171 h 1858154"/>
              <a:gd name="connsiteX57-857" fmla="*/ 9232990 w 9288370"/>
              <a:gd name="connsiteY57-858" fmla="*/ 24074 h 1858154"/>
              <a:gd name="connsiteX58-859" fmla="*/ 9288370 w 9288370"/>
              <a:gd name="connsiteY58-860" fmla="*/ 0 h 1858154"/>
              <a:gd name="connsiteX59-861" fmla="*/ 0 w 9288370"/>
              <a:gd name="connsiteY59-862" fmla="*/ 0 h 1858154"/>
              <a:gd name="connsiteX60-863" fmla="*/ 0 w 9288370"/>
              <a:gd name="connsiteY60-864" fmla="*/ 1858154 h 1858154"/>
              <a:gd name="connsiteX0-865" fmla="*/ 0 w 9288370"/>
              <a:gd name="connsiteY0-866" fmla="*/ 1858154 h 1858154"/>
              <a:gd name="connsiteX1-867" fmla="*/ 1049 w 9288370"/>
              <a:gd name="connsiteY1-868" fmla="*/ 1857909 h 1858154"/>
              <a:gd name="connsiteX2-869" fmla="*/ 370426 w 9288370"/>
              <a:gd name="connsiteY2-870" fmla="*/ 1702965 h 1858154"/>
              <a:gd name="connsiteX3-871" fmla="*/ 759132 w 9288370"/>
              <a:gd name="connsiteY3-872" fmla="*/ 1614202 h 1858154"/>
              <a:gd name="connsiteX4-873" fmla="*/ 996009 w 9288370"/>
              <a:gd name="connsiteY4-874" fmla="*/ 1618967 h 1858154"/>
              <a:gd name="connsiteX5-875" fmla="*/ 1229354 w 9288370"/>
              <a:gd name="connsiteY5-876" fmla="*/ 1572195 h 1858154"/>
              <a:gd name="connsiteX6-877" fmla="*/ 1456865 w 9288370"/>
              <a:gd name="connsiteY6-878" fmla="*/ 1510292 h 1858154"/>
              <a:gd name="connsiteX7-879" fmla="*/ 1463005 w 9288370"/>
              <a:gd name="connsiteY7-880" fmla="*/ 1511279 h 1858154"/>
              <a:gd name="connsiteX8-881" fmla="*/ 1604999 w 9288370"/>
              <a:gd name="connsiteY8-882" fmla="*/ 1513599 h 1858154"/>
              <a:gd name="connsiteX9-883" fmla="*/ 1717911 w 9288370"/>
              <a:gd name="connsiteY9-884" fmla="*/ 1497764 h 1858154"/>
              <a:gd name="connsiteX10-885" fmla="*/ 1794234 w 9288370"/>
              <a:gd name="connsiteY10-886" fmla="*/ 1464331 h 1858154"/>
              <a:gd name="connsiteX11-887" fmla="*/ 2101780 w 9288370"/>
              <a:gd name="connsiteY11-888" fmla="*/ 1409907 h 1858154"/>
              <a:gd name="connsiteX12-889" fmla="*/ 2244830 w 9288370"/>
              <a:gd name="connsiteY12-890" fmla="*/ 1388540 h 1858154"/>
              <a:gd name="connsiteX13-891" fmla="*/ 2428648 w 9288370"/>
              <a:gd name="connsiteY13-892" fmla="*/ 1372736 h 1858154"/>
              <a:gd name="connsiteX14-893" fmla="*/ 2645882 w 9288370"/>
              <a:gd name="connsiteY14-894" fmla="*/ 1341971 h 1858154"/>
              <a:gd name="connsiteX15-895" fmla="*/ 2707413 w 9288370"/>
              <a:gd name="connsiteY15-896" fmla="*/ 1347156 h 1858154"/>
              <a:gd name="connsiteX16-897" fmla="*/ 2843134 w 9288370"/>
              <a:gd name="connsiteY16-898" fmla="*/ 1323561 h 1858154"/>
              <a:gd name="connsiteX17-899" fmla="*/ 2923804 w 9288370"/>
              <a:gd name="connsiteY17-900" fmla="*/ 1314224 h 1858154"/>
              <a:gd name="connsiteX18-901" fmla="*/ 3117774 w 9288370"/>
              <a:gd name="connsiteY18-902" fmla="*/ 1327059 h 1858154"/>
              <a:gd name="connsiteX19-903" fmla="*/ 3340504 w 9288370"/>
              <a:gd name="connsiteY19-904" fmla="*/ 1297738 h 1858154"/>
              <a:gd name="connsiteX20-905" fmla="*/ 3481198 w 9288370"/>
              <a:gd name="connsiteY20-906" fmla="*/ 1295462 h 1858154"/>
              <a:gd name="connsiteX21-907" fmla="*/ 3613486 w 9288370"/>
              <a:gd name="connsiteY21-908" fmla="*/ 1271949 h 1858154"/>
              <a:gd name="connsiteX22-909" fmla="*/ 3707853 w 9288370"/>
              <a:gd name="connsiteY22-910" fmla="*/ 1241722 h 1858154"/>
              <a:gd name="connsiteX23-911" fmla="*/ 3925616 w 9288370"/>
              <a:gd name="connsiteY23-912" fmla="*/ 1253751 h 1858154"/>
              <a:gd name="connsiteX24-913" fmla="*/ 3954387 w 9288370"/>
              <a:gd name="connsiteY24-914" fmla="*/ 1263789 h 1858154"/>
              <a:gd name="connsiteX25-915" fmla="*/ 3995849 w 9288370"/>
              <a:gd name="connsiteY25-916" fmla="*/ 1272939 h 1858154"/>
              <a:gd name="connsiteX26-917" fmla="*/ 4067546 w 9288370"/>
              <a:gd name="connsiteY26-918" fmla="*/ 1294697 h 1858154"/>
              <a:gd name="connsiteX27-919" fmla="*/ 4190310 w 9288370"/>
              <a:gd name="connsiteY27-920" fmla="*/ 1307786 h 1858154"/>
              <a:gd name="connsiteX28-921" fmla="*/ 4230008 w 9288370"/>
              <a:gd name="connsiteY28-922" fmla="*/ 1303546 h 1858154"/>
              <a:gd name="connsiteX29-923" fmla="*/ 4575478 w 9288370"/>
              <a:gd name="connsiteY29-924" fmla="*/ 1261726 h 1858154"/>
              <a:gd name="connsiteX30-925" fmla="*/ 4650026 w 9288370"/>
              <a:gd name="connsiteY30-926" fmla="*/ 1265798 h 1858154"/>
              <a:gd name="connsiteX31-927" fmla="*/ 4792008 w 9288370"/>
              <a:gd name="connsiteY31-928" fmla="*/ 1243899 h 1858154"/>
              <a:gd name="connsiteX32-929" fmla="*/ 4954126 w 9288370"/>
              <a:gd name="connsiteY32-930" fmla="*/ 1204617 h 1858154"/>
              <a:gd name="connsiteX33-931" fmla="*/ 5309678 w 9288370"/>
              <a:gd name="connsiteY33-932" fmla="*/ 1128278 h 1858154"/>
              <a:gd name="connsiteX34-933" fmla="*/ 5474724 w 9288370"/>
              <a:gd name="connsiteY34-934" fmla="*/ 1091167 h 1858154"/>
              <a:gd name="connsiteX35-935" fmla="*/ 5612132 w 9288370"/>
              <a:gd name="connsiteY35-936" fmla="*/ 1051509 h 1858154"/>
              <a:gd name="connsiteX36-937" fmla="*/ 5776618 w 9288370"/>
              <a:gd name="connsiteY36-938" fmla="*/ 1053037 h 1858154"/>
              <a:gd name="connsiteX37-939" fmla="*/ 5785786 w 9288370"/>
              <a:gd name="connsiteY37-940" fmla="*/ 1051213 h 1858154"/>
              <a:gd name="connsiteX38-941" fmla="*/ 5829381 w 9288370"/>
              <a:gd name="connsiteY38-942" fmla="*/ 1046878 h 1858154"/>
              <a:gd name="connsiteX39-943" fmla="*/ 5943596 w 9288370"/>
              <a:gd name="connsiteY39-944" fmla="*/ 1043237 h 1858154"/>
              <a:gd name="connsiteX40-945" fmla="*/ 5985730 w 9288370"/>
              <a:gd name="connsiteY40-946" fmla="*/ 1035396 h 1858154"/>
              <a:gd name="connsiteX41-947" fmla="*/ 6103109 w 9288370"/>
              <a:gd name="connsiteY41-948" fmla="*/ 1019019 h 1858154"/>
              <a:gd name="connsiteX42-949" fmla="*/ 6222406 w 9288370"/>
              <a:gd name="connsiteY42-950" fmla="*/ 985341 h 1858154"/>
              <a:gd name="connsiteX43-951" fmla="*/ 6598672 w 9288370"/>
              <a:gd name="connsiteY43-952" fmla="*/ 902062 h 1858154"/>
              <a:gd name="connsiteX44-953" fmla="*/ 6766149 w 9288370"/>
              <a:gd name="connsiteY44-954" fmla="*/ 846132 h 1858154"/>
              <a:gd name="connsiteX45-955" fmla="*/ 6886312 w 9288370"/>
              <a:gd name="connsiteY45-956" fmla="*/ 781877 h 1858154"/>
              <a:gd name="connsiteX46-957" fmla="*/ 7006457 w 9288370"/>
              <a:gd name="connsiteY46-958" fmla="*/ 699758 h 1858154"/>
              <a:gd name="connsiteX47-959" fmla="*/ 7231643 w 9288370"/>
              <a:gd name="connsiteY47-960" fmla="*/ 640778 h 1858154"/>
              <a:gd name="connsiteX48-961" fmla="*/ 7363123 w 9288370"/>
              <a:gd name="connsiteY48-962" fmla="*/ 593682 h 1858154"/>
              <a:gd name="connsiteX49-963" fmla="*/ 7588368 w 9288370"/>
              <a:gd name="connsiteY49-964" fmla="*/ 531129 h 1858154"/>
              <a:gd name="connsiteX50-965" fmla="*/ 7952094 w 9288370"/>
              <a:gd name="connsiteY50-966" fmla="*/ 409302 h 1858154"/>
              <a:gd name="connsiteX51-967" fmla="*/ 8231938 w 9288370"/>
              <a:gd name="connsiteY51-968" fmla="*/ 259259 h 1858154"/>
              <a:gd name="connsiteX52-969" fmla="*/ 8428864 w 9288370"/>
              <a:gd name="connsiteY52-970" fmla="*/ 208471 h 1858154"/>
              <a:gd name="connsiteX53-971" fmla="*/ 8616510 w 9288370"/>
              <a:gd name="connsiteY53-972" fmla="*/ 161973 h 1858154"/>
              <a:gd name="connsiteX54-973" fmla="*/ 8826766 w 9288370"/>
              <a:gd name="connsiteY54-974" fmla="*/ 152111 h 1858154"/>
              <a:gd name="connsiteX55-975" fmla="*/ 8917647 w 9288370"/>
              <a:gd name="connsiteY55-976" fmla="*/ 112232 h 1858154"/>
              <a:gd name="connsiteX56-977" fmla="*/ 9182272 w 9288370"/>
              <a:gd name="connsiteY56-978" fmla="*/ 37171 h 1858154"/>
              <a:gd name="connsiteX57-979" fmla="*/ 9232990 w 9288370"/>
              <a:gd name="connsiteY57-980" fmla="*/ 24074 h 1858154"/>
              <a:gd name="connsiteX58-981" fmla="*/ 9288370 w 9288370"/>
              <a:gd name="connsiteY58-982" fmla="*/ 0 h 1858154"/>
              <a:gd name="connsiteX59-983" fmla="*/ 0 w 9288370"/>
              <a:gd name="connsiteY59-984" fmla="*/ 0 h 1858154"/>
              <a:gd name="connsiteX60-985" fmla="*/ 0 w 9288370"/>
              <a:gd name="connsiteY60-986" fmla="*/ 1858154 h 1858154"/>
              <a:gd name="connsiteX0-987" fmla="*/ 0 w 9288370"/>
              <a:gd name="connsiteY0-988" fmla="*/ 1858154 h 1858154"/>
              <a:gd name="connsiteX1-989" fmla="*/ 1049 w 9288370"/>
              <a:gd name="connsiteY1-990" fmla="*/ 1857909 h 1858154"/>
              <a:gd name="connsiteX2-991" fmla="*/ 370426 w 9288370"/>
              <a:gd name="connsiteY2-992" fmla="*/ 1702965 h 1858154"/>
              <a:gd name="connsiteX3-993" fmla="*/ 759132 w 9288370"/>
              <a:gd name="connsiteY3-994" fmla="*/ 1614202 h 1858154"/>
              <a:gd name="connsiteX4-995" fmla="*/ 996009 w 9288370"/>
              <a:gd name="connsiteY4-996" fmla="*/ 1618967 h 1858154"/>
              <a:gd name="connsiteX5-997" fmla="*/ 1229354 w 9288370"/>
              <a:gd name="connsiteY5-998" fmla="*/ 1572195 h 1858154"/>
              <a:gd name="connsiteX6-999" fmla="*/ 1456865 w 9288370"/>
              <a:gd name="connsiteY6-1000" fmla="*/ 1510292 h 1858154"/>
              <a:gd name="connsiteX7-1001" fmla="*/ 1463005 w 9288370"/>
              <a:gd name="connsiteY7-1002" fmla="*/ 1511279 h 1858154"/>
              <a:gd name="connsiteX8-1003" fmla="*/ 1604999 w 9288370"/>
              <a:gd name="connsiteY8-1004" fmla="*/ 1513599 h 1858154"/>
              <a:gd name="connsiteX9-1005" fmla="*/ 1717911 w 9288370"/>
              <a:gd name="connsiteY9-1006" fmla="*/ 1497764 h 1858154"/>
              <a:gd name="connsiteX10-1007" fmla="*/ 1794234 w 9288370"/>
              <a:gd name="connsiteY10-1008" fmla="*/ 1464331 h 1858154"/>
              <a:gd name="connsiteX11-1009" fmla="*/ 2101780 w 9288370"/>
              <a:gd name="connsiteY11-1010" fmla="*/ 1409907 h 1858154"/>
              <a:gd name="connsiteX12-1011" fmla="*/ 2244830 w 9288370"/>
              <a:gd name="connsiteY12-1012" fmla="*/ 1388540 h 1858154"/>
              <a:gd name="connsiteX13-1013" fmla="*/ 2428648 w 9288370"/>
              <a:gd name="connsiteY13-1014" fmla="*/ 1372736 h 1858154"/>
              <a:gd name="connsiteX14-1015" fmla="*/ 2645882 w 9288370"/>
              <a:gd name="connsiteY14-1016" fmla="*/ 1341971 h 1858154"/>
              <a:gd name="connsiteX15-1017" fmla="*/ 2707413 w 9288370"/>
              <a:gd name="connsiteY15-1018" fmla="*/ 1347156 h 1858154"/>
              <a:gd name="connsiteX16-1019" fmla="*/ 2843134 w 9288370"/>
              <a:gd name="connsiteY16-1020" fmla="*/ 1323561 h 1858154"/>
              <a:gd name="connsiteX17-1021" fmla="*/ 2923804 w 9288370"/>
              <a:gd name="connsiteY17-1022" fmla="*/ 1314224 h 1858154"/>
              <a:gd name="connsiteX18-1023" fmla="*/ 3117774 w 9288370"/>
              <a:gd name="connsiteY18-1024" fmla="*/ 1327059 h 1858154"/>
              <a:gd name="connsiteX19-1025" fmla="*/ 3340504 w 9288370"/>
              <a:gd name="connsiteY19-1026" fmla="*/ 1297738 h 1858154"/>
              <a:gd name="connsiteX20-1027" fmla="*/ 3481198 w 9288370"/>
              <a:gd name="connsiteY20-1028" fmla="*/ 1295462 h 1858154"/>
              <a:gd name="connsiteX21-1029" fmla="*/ 3613486 w 9288370"/>
              <a:gd name="connsiteY21-1030" fmla="*/ 1271949 h 1858154"/>
              <a:gd name="connsiteX22-1031" fmla="*/ 3707853 w 9288370"/>
              <a:gd name="connsiteY22-1032" fmla="*/ 1241722 h 1858154"/>
              <a:gd name="connsiteX23-1033" fmla="*/ 3840245 w 9288370"/>
              <a:gd name="connsiteY23-1034" fmla="*/ 1278918 h 1858154"/>
              <a:gd name="connsiteX24-1035" fmla="*/ 3954387 w 9288370"/>
              <a:gd name="connsiteY24-1036" fmla="*/ 1263789 h 1858154"/>
              <a:gd name="connsiteX25-1037" fmla="*/ 3995849 w 9288370"/>
              <a:gd name="connsiteY25-1038" fmla="*/ 1272939 h 1858154"/>
              <a:gd name="connsiteX26-1039" fmla="*/ 4067546 w 9288370"/>
              <a:gd name="connsiteY26-1040" fmla="*/ 1294697 h 1858154"/>
              <a:gd name="connsiteX27-1041" fmla="*/ 4190310 w 9288370"/>
              <a:gd name="connsiteY27-1042" fmla="*/ 1307786 h 1858154"/>
              <a:gd name="connsiteX28-1043" fmla="*/ 4230008 w 9288370"/>
              <a:gd name="connsiteY28-1044" fmla="*/ 1303546 h 1858154"/>
              <a:gd name="connsiteX29-1045" fmla="*/ 4575478 w 9288370"/>
              <a:gd name="connsiteY29-1046" fmla="*/ 1261726 h 1858154"/>
              <a:gd name="connsiteX30-1047" fmla="*/ 4650026 w 9288370"/>
              <a:gd name="connsiteY30-1048" fmla="*/ 1265798 h 1858154"/>
              <a:gd name="connsiteX31-1049" fmla="*/ 4792008 w 9288370"/>
              <a:gd name="connsiteY31-1050" fmla="*/ 1243899 h 1858154"/>
              <a:gd name="connsiteX32-1051" fmla="*/ 4954126 w 9288370"/>
              <a:gd name="connsiteY32-1052" fmla="*/ 1204617 h 1858154"/>
              <a:gd name="connsiteX33-1053" fmla="*/ 5309678 w 9288370"/>
              <a:gd name="connsiteY33-1054" fmla="*/ 1128278 h 1858154"/>
              <a:gd name="connsiteX34-1055" fmla="*/ 5474724 w 9288370"/>
              <a:gd name="connsiteY34-1056" fmla="*/ 1091167 h 1858154"/>
              <a:gd name="connsiteX35-1057" fmla="*/ 5612132 w 9288370"/>
              <a:gd name="connsiteY35-1058" fmla="*/ 1051509 h 1858154"/>
              <a:gd name="connsiteX36-1059" fmla="*/ 5776618 w 9288370"/>
              <a:gd name="connsiteY36-1060" fmla="*/ 1053037 h 1858154"/>
              <a:gd name="connsiteX37-1061" fmla="*/ 5785786 w 9288370"/>
              <a:gd name="connsiteY37-1062" fmla="*/ 1051213 h 1858154"/>
              <a:gd name="connsiteX38-1063" fmla="*/ 5829381 w 9288370"/>
              <a:gd name="connsiteY38-1064" fmla="*/ 1046878 h 1858154"/>
              <a:gd name="connsiteX39-1065" fmla="*/ 5943596 w 9288370"/>
              <a:gd name="connsiteY39-1066" fmla="*/ 1043237 h 1858154"/>
              <a:gd name="connsiteX40-1067" fmla="*/ 5985730 w 9288370"/>
              <a:gd name="connsiteY40-1068" fmla="*/ 1035396 h 1858154"/>
              <a:gd name="connsiteX41-1069" fmla="*/ 6103109 w 9288370"/>
              <a:gd name="connsiteY41-1070" fmla="*/ 1019019 h 1858154"/>
              <a:gd name="connsiteX42-1071" fmla="*/ 6222406 w 9288370"/>
              <a:gd name="connsiteY42-1072" fmla="*/ 985341 h 1858154"/>
              <a:gd name="connsiteX43-1073" fmla="*/ 6598672 w 9288370"/>
              <a:gd name="connsiteY43-1074" fmla="*/ 902062 h 1858154"/>
              <a:gd name="connsiteX44-1075" fmla="*/ 6766149 w 9288370"/>
              <a:gd name="connsiteY44-1076" fmla="*/ 846132 h 1858154"/>
              <a:gd name="connsiteX45-1077" fmla="*/ 6886312 w 9288370"/>
              <a:gd name="connsiteY45-1078" fmla="*/ 781877 h 1858154"/>
              <a:gd name="connsiteX46-1079" fmla="*/ 7006457 w 9288370"/>
              <a:gd name="connsiteY46-1080" fmla="*/ 699758 h 1858154"/>
              <a:gd name="connsiteX47-1081" fmla="*/ 7231643 w 9288370"/>
              <a:gd name="connsiteY47-1082" fmla="*/ 640778 h 1858154"/>
              <a:gd name="connsiteX48-1083" fmla="*/ 7363123 w 9288370"/>
              <a:gd name="connsiteY48-1084" fmla="*/ 593682 h 1858154"/>
              <a:gd name="connsiteX49-1085" fmla="*/ 7588368 w 9288370"/>
              <a:gd name="connsiteY49-1086" fmla="*/ 531129 h 1858154"/>
              <a:gd name="connsiteX50-1087" fmla="*/ 7952094 w 9288370"/>
              <a:gd name="connsiteY50-1088" fmla="*/ 409302 h 1858154"/>
              <a:gd name="connsiteX51-1089" fmla="*/ 8231938 w 9288370"/>
              <a:gd name="connsiteY51-1090" fmla="*/ 259259 h 1858154"/>
              <a:gd name="connsiteX52-1091" fmla="*/ 8428864 w 9288370"/>
              <a:gd name="connsiteY52-1092" fmla="*/ 208471 h 1858154"/>
              <a:gd name="connsiteX53-1093" fmla="*/ 8616510 w 9288370"/>
              <a:gd name="connsiteY53-1094" fmla="*/ 161973 h 1858154"/>
              <a:gd name="connsiteX54-1095" fmla="*/ 8826766 w 9288370"/>
              <a:gd name="connsiteY54-1096" fmla="*/ 152111 h 1858154"/>
              <a:gd name="connsiteX55-1097" fmla="*/ 8917647 w 9288370"/>
              <a:gd name="connsiteY55-1098" fmla="*/ 112232 h 1858154"/>
              <a:gd name="connsiteX56-1099" fmla="*/ 9182272 w 9288370"/>
              <a:gd name="connsiteY56-1100" fmla="*/ 37171 h 1858154"/>
              <a:gd name="connsiteX57-1101" fmla="*/ 9232990 w 9288370"/>
              <a:gd name="connsiteY57-1102" fmla="*/ 24074 h 1858154"/>
              <a:gd name="connsiteX58-1103" fmla="*/ 9288370 w 9288370"/>
              <a:gd name="connsiteY58-1104" fmla="*/ 0 h 1858154"/>
              <a:gd name="connsiteX59-1105" fmla="*/ 0 w 9288370"/>
              <a:gd name="connsiteY59-1106" fmla="*/ 0 h 1858154"/>
              <a:gd name="connsiteX60-1107" fmla="*/ 0 w 9288370"/>
              <a:gd name="connsiteY60-1108" fmla="*/ 1858154 h 1858154"/>
              <a:gd name="connsiteX0-1109" fmla="*/ 0 w 9288370"/>
              <a:gd name="connsiteY0-1110" fmla="*/ 1858154 h 1858154"/>
              <a:gd name="connsiteX1-1111" fmla="*/ 1049 w 9288370"/>
              <a:gd name="connsiteY1-1112" fmla="*/ 1857909 h 1858154"/>
              <a:gd name="connsiteX2-1113" fmla="*/ 370426 w 9288370"/>
              <a:gd name="connsiteY2-1114" fmla="*/ 1702965 h 1858154"/>
              <a:gd name="connsiteX3-1115" fmla="*/ 759132 w 9288370"/>
              <a:gd name="connsiteY3-1116" fmla="*/ 1614202 h 1858154"/>
              <a:gd name="connsiteX4-1117" fmla="*/ 996009 w 9288370"/>
              <a:gd name="connsiteY4-1118" fmla="*/ 1618967 h 1858154"/>
              <a:gd name="connsiteX5-1119" fmla="*/ 1229354 w 9288370"/>
              <a:gd name="connsiteY5-1120" fmla="*/ 1572195 h 1858154"/>
              <a:gd name="connsiteX6-1121" fmla="*/ 1456865 w 9288370"/>
              <a:gd name="connsiteY6-1122" fmla="*/ 1510292 h 1858154"/>
              <a:gd name="connsiteX7-1123" fmla="*/ 1463005 w 9288370"/>
              <a:gd name="connsiteY7-1124" fmla="*/ 1511279 h 1858154"/>
              <a:gd name="connsiteX8-1125" fmla="*/ 1604999 w 9288370"/>
              <a:gd name="connsiteY8-1126" fmla="*/ 1513599 h 1858154"/>
              <a:gd name="connsiteX9-1127" fmla="*/ 1717911 w 9288370"/>
              <a:gd name="connsiteY9-1128" fmla="*/ 1497764 h 1858154"/>
              <a:gd name="connsiteX10-1129" fmla="*/ 1794234 w 9288370"/>
              <a:gd name="connsiteY10-1130" fmla="*/ 1464331 h 1858154"/>
              <a:gd name="connsiteX11-1131" fmla="*/ 2101780 w 9288370"/>
              <a:gd name="connsiteY11-1132" fmla="*/ 1409907 h 1858154"/>
              <a:gd name="connsiteX12-1133" fmla="*/ 2244830 w 9288370"/>
              <a:gd name="connsiteY12-1134" fmla="*/ 1388540 h 1858154"/>
              <a:gd name="connsiteX13-1135" fmla="*/ 2428648 w 9288370"/>
              <a:gd name="connsiteY13-1136" fmla="*/ 1372736 h 1858154"/>
              <a:gd name="connsiteX14-1137" fmla="*/ 2645882 w 9288370"/>
              <a:gd name="connsiteY14-1138" fmla="*/ 1341971 h 1858154"/>
              <a:gd name="connsiteX15-1139" fmla="*/ 2707413 w 9288370"/>
              <a:gd name="connsiteY15-1140" fmla="*/ 1347156 h 1858154"/>
              <a:gd name="connsiteX16-1141" fmla="*/ 2843134 w 9288370"/>
              <a:gd name="connsiteY16-1142" fmla="*/ 1323561 h 1858154"/>
              <a:gd name="connsiteX17-1143" fmla="*/ 2923804 w 9288370"/>
              <a:gd name="connsiteY17-1144" fmla="*/ 1314224 h 1858154"/>
              <a:gd name="connsiteX18-1145" fmla="*/ 3117774 w 9288370"/>
              <a:gd name="connsiteY18-1146" fmla="*/ 1327059 h 1858154"/>
              <a:gd name="connsiteX19-1147" fmla="*/ 3340504 w 9288370"/>
              <a:gd name="connsiteY19-1148" fmla="*/ 1297738 h 1858154"/>
              <a:gd name="connsiteX20-1149" fmla="*/ 3481198 w 9288370"/>
              <a:gd name="connsiteY20-1150" fmla="*/ 1295462 h 1858154"/>
              <a:gd name="connsiteX21-1151" fmla="*/ 3613486 w 9288370"/>
              <a:gd name="connsiteY21-1152" fmla="*/ 1271949 h 1858154"/>
              <a:gd name="connsiteX22-1153" fmla="*/ 3707853 w 9288370"/>
              <a:gd name="connsiteY22-1154" fmla="*/ 1241722 h 1858154"/>
              <a:gd name="connsiteX23-1155" fmla="*/ 3840245 w 9288370"/>
              <a:gd name="connsiteY23-1156" fmla="*/ 1278918 h 1858154"/>
              <a:gd name="connsiteX24-1157" fmla="*/ 3948288 w 9288370"/>
              <a:gd name="connsiteY24-1158" fmla="*/ 1284762 h 1858154"/>
              <a:gd name="connsiteX25-1159" fmla="*/ 3995849 w 9288370"/>
              <a:gd name="connsiteY25-1160" fmla="*/ 1272939 h 1858154"/>
              <a:gd name="connsiteX26-1161" fmla="*/ 4067546 w 9288370"/>
              <a:gd name="connsiteY26-1162" fmla="*/ 1294697 h 1858154"/>
              <a:gd name="connsiteX27-1163" fmla="*/ 4190310 w 9288370"/>
              <a:gd name="connsiteY27-1164" fmla="*/ 1307786 h 1858154"/>
              <a:gd name="connsiteX28-1165" fmla="*/ 4230008 w 9288370"/>
              <a:gd name="connsiteY28-1166" fmla="*/ 1303546 h 1858154"/>
              <a:gd name="connsiteX29-1167" fmla="*/ 4575478 w 9288370"/>
              <a:gd name="connsiteY29-1168" fmla="*/ 1261726 h 1858154"/>
              <a:gd name="connsiteX30-1169" fmla="*/ 4650026 w 9288370"/>
              <a:gd name="connsiteY30-1170" fmla="*/ 1265798 h 1858154"/>
              <a:gd name="connsiteX31-1171" fmla="*/ 4792008 w 9288370"/>
              <a:gd name="connsiteY31-1172" fmla="*/ 1243899 h 1858154"/>
              <a:gd name="connsiteX32-1173" fmla="*/ 4954126 w 9288370"/>
              <a:gd name="connsiteY32-1174" fmla="*/ 1204617 h 1858154"/>
              <a:gd name="connsiteX33-1175" fmla="*/ 5309678 w 9288370"/>
              <a:gd name="connsiteY33-1176" fmla="*/ 1128278 h 1858154"/>
              <a:gd name="connsiteX34-1177" fmla="*/ 5474724 w 9288370"/>
              <a:gd name="connsiteY34-1178" fmla="*/ 1091167 h 1858154"/>
              <a:gd name="connsiteX35-1179" fmla="*/ 5612132 w 9288370"/>
              <a:gd name="connsiteY35-1180" fmla="*/ 1051509 h 1858154"/>
              <a:gd name="connsiteX36-1181" fmla="*/ 5776618 w 9288370"/>
              <a:gd name="connsiteY36-1182" fmla="*/ 1053037 h 1858154"/>
              <a:gd name="connsiteX37-1183" fmla="*/ 5785786 w 9288370"/>
              <a:gd name="connsiteY37-1184" fmla="*/ 1051213 h 1858154"/>
              <a:gd name="connsiteX38-1185" fmla="*/ 5829381 w 9288370"/>
              <a:gd name="connsiteY38-1186" fmla="*/ 1046878 h 1858154"/>
              <a:gd name="connsiteX39-1187" fmla="*/ 5943596 w 9288370"/>
              <a:gd name="connsiteY39-1188" fmla="*/ 1043237 h 1858154"/>
              <a:gd name="connsiteX40-1189" fmla="*/ 5985730 w 9288370"/>
              <a:gd name="connsiteY40-1190" fmla="*/ 1035396 h 1858154"/>
              <a:gd name="connsiteX41-1191" fmla="*/ 6103109 w 9288370"/>
              <a:gd name="connsiteY41-1192" fmla="*/ 1019019 h 1858154"/>
              <a:gd name="connsiteX42-1193" fmla="*/ 6222406 w 9288370"/>
              <a:gd name="connsiteY42-1194" fmla="*/ 985341 h 1858154"/>
              <a:gd name="connsiteX43-1195" fmla="*/ 6598672 w 9288370"/>
              <a:gd name="connsiteY43-1196" fmla="*/ 902062 h 1858154"/>
              <a:gd name="connsiteX44-1197" fmla="*/ 6766149 w 9288370"/>
              <a:gd name="connsiteY44-1198" fmla="*/ 846132 h 1858154"/>
              <a:gd name="connsiteX45-1199" fmla="*/ 6886312 w 9288370"/>
              <a:gd name="connsiteY45-1200" fmla="*/ 781877 h 1858154"/>
              <a:gd name="connsiteX46-1201" fmla="*/ 7006457 w 9288370"/>
              <a:gd name="connsiteY46-1202" fmla="*/ 699758 h 1858154"/>
              <a:gd name="connsiteX47-1203" fmla="*/ 7231643 w 9288370"/>
              <a:gd name="connsiteY47-1204" fmla="*/ 640778 h 1858154"/>
              <a:gd name="connsiteX48-1205" fmla="*/ 7363123 w 9288370"/>
              <a:gd name="connsiteY48-1206" fmla="*/ 593682 h 1858154"/>
              <a:gd name="connsiteX49-1207" fmla="*/ 7588368 w 9288370"/>
              <a:gd name="connsiteY49-1208" fmla="*/ 531129 h 1858154"/>
              <a:gd name="connsiteX50-1209" fmla="*/ 7952094 w 9288370"/>
              <a:gd name="connsiteY50-1210" fmla="*/ 409302 h 1858154"/>
              <a:gd name="connsiteX51-1211" fmla="*/ 8231938 w 9288370"/>
              <a:gd name="connsiteY51-1212" fmla="*/ 259259 h 1858154"/>
              <a:gd name="connsiteX52-1213" fmla="*/ 8428864 w 9288370"/>
              <a:gd name="connsiteY52-1214" fmla="*/ 208471 h 1858154"/>
              <a:gd name="connsiteX53-1215" fmla="*/ 8616510 w 9288370"/>
              <a:gd name="connsiteY53-1216" fmla="*/ 161973 h 1858154"/>
              <a:gd name="connsiteX54-1217" fmla="*/ 8826766 w 9288370"/>
              <a:gd name="connsiteY54-1218" fmla="*/ 152111 h 1858154"/>
              <a:gd name="connsiteX55-1219" fmla="*/ 8917647 w 9288370"/>
              <a:gd name="connsiteY55-1220" fmla="*/ 112232 h 1858154"/>
              <a:gd name="connsiteX56-1221" fmla="*/ 9182272 w 9288370"/>
              <a:gd name="connsiteY56-1222" fmla="*/ 37171 h 1858154"/>
              <a:gd name="connsiteX57-1223" fmla="*/ 9232990 w 9288370"/>
              <a:gd name="connsiteY57-1224" fmla="*/ 24074 h 1858154"/>
              <a:gd name="connsiteX58-1225" fmla="*/ 9288370 w 9288370"/>
              <a:gd name="connsiteY58-1226" fmla="*/ 0 h 1858154"/>
              <a:gd name="connsiteX59-1227" fmla="*/ 0 w 9288370"/>
              <a:gd name="connsiteY59-1228" fmla="*/ 0 h 1858154"/>
              <a:gd name="connsiteX60-1229" fmla="*/ 0 w 9288370"/>
              <a:gd name="connsiteY60-1230" fmla="*/ 1858154 h 1858154"/>
              <a:gd name="connsiteX0-1231" fmla="*/ 0 w 9288370"/>
              <a:gd name="connsiteY0-1232" fmla="*/ 1858154 h 1858154"/>
              <a:gd name="connsiteX1-1233" fmla="*/ 1049 w 9288370"/>
              <a:gd name="connsiteY1-1234" fmla="*/ 1857909 h 1858154"/>
              <a:gd name="connsiteX2-1235" fmla="*/ 370426 w 9288370"/>
              <a:gd name="connsiteY2-1236" fmla="*/ 1702965 h 1858154"/>
              <a:gd name="connsiteX3-1237" fmla="*/ 759132 w 9288370"/>
              <a:gd name="connsiteY3-1238" fmla="*/ 1614202 h 1858154"/>
              <a:gd name="connsiteX4-1239" fmla="*/ 996009 w 9288370"/>
              <a:gd name="connsiteY4-1240" fmla="*/ 1618967 h 1858154"/>
              <a:gd name="connsiteX5-1241" fmla="*/ 1229354 w 9288370"/>
              <a:gd name="connsiteY5-1242" fmla="*/ 1572195 h 1858154"/>
              <a:gd name="connsiteX6-1243" fmla="*/ 1456865 w 9288370"/>
              <a:gd name="connsiteY6-1244" fmla="*/ 1510292 h 1858154"/>
              <a:gd name="connsiteX7-1245" fmla="*/ 1463005 w 9288370"/>
              <a:gd name="connsiteY7-1246" fmla="*/ 1511279 h 1858154"/>
              <a:gd name="connsiteX8-1247" fmla="*/ 1604999 w 9288370"/>
              <a:gd name="connsiteY8-1248" fmla="*/ 1513599 h 1858154"/>
              <a:gd name="connsiteX9-1249" fmla="*/ 1717911 w 9288370"/>
              <a:gd name="connsiteY9-1250" fmla="*/ 1497764 h 1858154"/>
              <a:gd name="connsiteX10-1251" fmla="*/ 1794234 w 9288370"/>
              <a:gd name="connsiteY10-1252" fmla="*/ 1464331 h 1858154"/>
              <a:gd name="connsiteX11-1253" fmla="*/ 2101780 w 9288370"/>
              <a:gd name="connsiteY11-1254" fmla="*/ 1409907 h 1858154"/>
              <a:gd name="connsiteX12-1255" fmla="*/ 2244830 w 9288370"/>
              <a:gd name="connsiteY12-1256" fmla="*/ 1388540 h 1858154"/>
              <a:gd name="connsiteX13-1257" fmla="*/ 2428648 w 9288370"/>
              <a:gd name="connsiteY13-1258" fmla="*/ 1372736 h 1858154"/>
              <a:gd name="connsiteX14-1259" fmla="*/ 2645882 w 9288370"/>
              <a:gd name="connsiteY14-1260" fmla="*/ 1341971 h 1858154"/>
              <a:gd name="connsiteX15-1261" fmla="*/ 2707413 w 9288370"/>
              <a:gd name="connsiteY15-1262" fmla="*/ 1347156 h 1858154"/>
              <a:gd name="connsiteX16-1263" fmla="*/ 2843134 w 9288370"/>
              <a:gd name="connsiteY16-1264" fmla="*/ 1323561 h 1858154"/>
              <a:gd name="connsiteX17-1265" fmla="*/ 2923804 w 9288370"/>
              <a:gd name="connsiteY17-1266" fmla="*/ 1314224 h 1858154"/>
              <a:gd name="connsiteX18-1267" fmla="*/ 3117774 w 9288370"/>
              <a:gd name="connsiteY18-1268" fmla="*/ 1327059 h 1858154"/>
              <a:gd name="connsiteX19-1269" fmla="*/ 3340504 w 9288370"/>
              <a:gd name="connsiteY19-1270" fmla="*/ 1297738 h 1858154"/>
              <a:gd name="connsiteX20-1271" fmla="*/ 3481198 w 9288370"/>
              <a:gd name="connsiteY20-1272" fmla="*/ 1295462 h 1858154"/>
              <a:gd name="connsiteX21-1273" fmla="*/ 3613486 w 9288370"/>
              <a:gd name="connsiteY21-1274" fmla="*/ 1271949 h 1858154"/>
              <a:gd name="connsiteX22-1275" fmla="*/ 3720050 w 9288370"/>
              <a:gd name="connsiteY22-1276" fmla="*/ 1266889 h 1858154"/>
              <a:gd name="connsiteX23-1277" fmla="*/ 3840245 w 9288370"/>
              <a:gd name="connsiteY23-1278" fmla="*/ 1278918 h 1858154"/>
              <a:gd name="connsiteX24-1279" fmla="*/ 3948288 w 9288370"/>
              <a:gd name="connsiteY24-1280" fmla="*/ 1284762 h 1858154"/>
              <a:gd name="connsiteX25-1281" fmla="*/ 3995849 w 9288370"/>
              <a:gd name="connsiteY25-1282" fmla="*/ 1272939 h 1858154"/>
              <a:gd name="connsiteX26-1283" fmla="*/ 4067546 w 9288370"/>
              <a:gd name="connsiteY26-1284" fmla="*/ 1294697 h 1858154"/>
              <a:gd name="connsiteX27-1285" fmla="*/ 4190310 w 9288370"/>
              <a:gd name="connsiteY27-1286" fmla="*/ 1307786 h 1858154"/>
              <a:gd name="connsiteX28-1287" fmla="*/ 4230008 w 9288370"/>
              <a:gd name="connsiteY28-1288" fmla="*/ 1303546 h 1858154"/>
              <a:gd name="connsiteX29-1289" fmla="*/ 4575478 w 9288370"/>
              <a:gd name="connsiteY29-1290" fmla="*/ 1261726 h 1858154"/>
              <a:gd name="connsiteX30-1291" fmla="*/ 4650026 w 9288370"/>
              <a:gd name="connsiteY30-1292" fmla="*/ 1265798 h 1858154"/>
              <a:gd name="connsiteX31-1293" fmla="*/ 4792008 w 9288370"/>
              <a:gd name="connsiteY31-1294" fmla="*/ 1243899 h 1858154"/>
              <a:gd name="connsiteX32-1295" fmla="*/ 4954126 w 9288370"/>
              <a:gd name="connsiteY32-1296" fmla="*/ 1204617 h 1858154"/>
              <a:gd name="connsiteX33-1297" fmla="*/ 5309678 w 9288370"/>
              <a:gd name="connsiteY33-1298" fmla="*/ 1128278 h 1858154"/>
              <a:gd name="connsiteX34-1299" fmla="*/ 5474724 w 9288370"/>
              <a:gd name="connsiteY34-1300" fmla="*/ 1091167 h 1858154"/>
              <a:gd name="connsiteX35-1301" fmla="*/ 5612132 w 9288370"/>
              <a:gd name="connsiteY35-1302" fmla="*/ 1051509 h 1858154"/>
              <a:gd name="connsiteX36-1303" fmla="*/ 5776618 w 9288370"/>
              <a:gd name="connsiteY36-1304" fmla="*/ 1053037 h 1858154"/>
              <a:gd name="connsiteX37-1305" fmla="*/ 5785786 w 9288370"/>
              <a:gd name="connsiteY37-1306" fmla="*/ 1051213 h 1858154"/>
              <a:gd name="connsiteX38-1307" fmla="*/ 5829381 w 9288370"/>
              <a:gd name="connsiteY38-1308" fmla="*/ 1046878 h 1858154"/>
              <a:gd name="connsiteX39-1309" fmla="*/ 5943596 w 9288370"/>
              <a:gd name="connsiteY39-1310" fmla="*/ 1043237 h 1858154"/>
              <a:gd name="connsiteX40-1311" fmla="*/ 5985730 w 9288370"/>
              <a:gd name="connsiteY40-1312" fmla="*/ 1035396 h 1858154"/>
              <a:gd name="connsiteX41-1313" fmla="*/ 6103109 w 9288370"/>
              <a:gd name="connsiteY41-1314" fmla="*/ 1019019 h 1858154"/>
              <a:gd name="connsiteX42-1315" fmla="*/ 6222406 w 9288370"/>
              <a:gd name="connsiteY42-1316" fmla="*/ 985341 h 1858154"/>
              <a:gd name="connsiteX43-1317" fmla="*/ 6598672 w 9288370"/>
              <a:gd name="connsiteY43-1318" fmla="*/ 902062 h 1858154"/>
              <a:gd name="connsiteX44-1319" fmla="*/ 6766149 w 9288370"/>
              <a:gd name="connsiteY44-1320" fmla="*/ 846132 h 1858154"/>
              <a:gd name="connsiteX45-1321" fmla="*/ 6886312 w 9288370"/>
              <a:gd name="connsiteY45-1322" fmla="*/ 781877 h 1858154"/>
              <a:gd name="connsiteX46-1323" fmla="*/ 7006457 w 9288370"/>
              <a:gd name="connsiteY46-1324" fmla="*/ 699758 h 1858154"/>
              <a:gd name="connsiteX47-1325" fmla="*/ 7231643 w 9288370"/>
              <a:gd name="connsiteY47-1326" fmla="*/ 640778 h 1858154"/>
              <a:gd name="connsiteX48-1327" fmla="*/ 7363123 w 9288370"/>
              <a:gd name="connsiteY48-1328" fmla="*/ 593682 h 1858154"/>
              <a:gd name="connsiteX49-1329" fmla="*/ 7588368 w 9288370"/>
              <a:gd name="connsiteY49-1330" fmla="*/ 531129 h 1858154"/>
              <a:gd name="connsiteX50-1331" fmla="*/ 7952094 w 9288370"/>
              <a:gd name="connsiteY50-1332" fmla="*/ 409302 h 1858154"/>
              <a:gd name="connsiteX51-1333" fmla="*/ 8231938 w 9288370"/>
              <a:gd name="connsiteY51-1334" fmla="*/ 259259 h 1858154"/>
              <a:gd name="connsiteX52-1335" fmla="*/ 8428864 w 9288370"/>
              <a:gd name="connsiteY52-1336" fmla="*/ 208471 h 1858154"/>
              <a:gd name="connsiteX53-1337" fmla="*/ 8616510 w 9288370"/>
              <a:gd name="connsiteY53-1338" fmla="*/ 161973 h 1858154"/>
              <a:gd name="connsiteX54-1339" fmla="*/ 8826766 w 9288370"/>
              <a:gd name="connsiteY54-1340" fmla="*/ 152111 h 1858154"/>
              <a:gd name="connsiteX55-1341" fmla="*/ 8917647 w 9288370"/>
              <a:gd name="connsiteY55-1342" fmla="*/ 112232 h 1858154"/>
              <a:gd name="connsiteX56-1343" fmla="*/ 9182272 w 9288370"/>
              <a:gd name="connsiteY56-1344" fmla="*/ 37171 h 1858154"/>
              <a:gd name="connsiteX57-1345" fmla="*/ 9232990 w 9288370"/>
              <a:gd name="connsiteY57-1346" fmla="*/ 24074 h 1858154"/>
              <a:gd name="connsiteX58-1347" fmla="*/ 9288370 w 9288370"/>
              <a:gd name="connsiteY58-1348" fmla="*/ 0 h 1858154"/>
              <a:gd name="connsiteX59-1349" fmla="*/ 0 w 9288370"/>
              <a:gd name="connsiteY59-1350" fmla="*/ 0 h 1858154"/>
              <a:gd name="connsiteX60-1351" fmla="*/ 0 w 9288370"/>
              <a:gd name="connsiteY60-1352" fmla="*/ 1858154 h 1858154"/>
              <a:gd name="connsiteX0-1353" fmla="*/ 0 w 9288370"/>
              <a:gd name="connsiteY0-1354" fmla="*/ 1770070 h 1857909"/>
              <a:gd name="connsiteX1-1355" fmla="*/ 1049 w 9288370"/>
              <a:gd name="connsiteY1-1356" fmla="*/ 1857909 h 1857909"/>
              <a:gd name="connsiteX2-1357" fmla="*/ 370426 w 9288370"/>
              <a:gd name="connsiteY2-1358" fmla="*/ 1702965 h 1857909"/>
              <a:gd name="connsiteX3-1359" fmla="*/ 759132 w 9288370"/>
              <a:gd name="connsiteY3-1360" fmla="*/ 1614202 h 1857909"/>
              <a:gd name="connsiteX4-1361" fmla="*/ 996009 w 9288370"/>
              <a:gd name="connsiteY4-1362" fmla="*/ 1618967 h 1857909"/>
              <a:gd name="connsiteX5-1363" fmla="*/ 1229354 w 9288370"/>
              <a:gd name="connsiteY5-1364" fmla="*/ 1572195 h 1857909"/>
              <a:gd name="connsiteX6-1365" fmla="*/ 1456865 w 9288370"/>
              <a:gd name="connsiteY6-1366" fmla="*/ 1510292 h 1857909"/>
              <a:gd name="connsiteX7-1367" fmla="*/ 1463005 w 9288370"/>
              <a:gd name="connsiteY7-1368" fmla="*/ 1511279 h 1857909"/>
              <a:gd name="connsiteX8-1369" fmla="*/ 1604999 w 9288370"/>
              <a:gd name="connsiteY8-1370" fmla="*/ 1513599 h 1857909"/>
              <a:gd name="connsiteX9-1371" fmla="*/ 1717911 w 9288370"/>
              <a:gd name="connsiteY9-1372" fmla="*/ 1497764 h 1857909"/>
              <a:gd name="connsiteX10-1373" fmla="*/ 1794234 w 9288370"/>
              <a:gd name="connsiteY10-1374" fmla="*/ 1464331 h 1857909"/>
              <a:gd name="connsiteX11-1375" fmla="*/ 2101780 w 9288370"/>
              <a:gd name="connsiteY11-1376" fmla="*/ 1409907 h 1857909"/>
              <a:gd name="connsiteX12-1377" fmla="*/ 2244830 w 9288370"/>
              <a:gd name="connsiteY12-1378" fmla="*/ 1388540 h 1857909"/>
              <a:gd name="connsiteX13-1379" fmla="*/ 2428648 w 9288370"/>
              <a:gd name="connsiteY13-1380" fmla="*/ 1372736 h 1857909"/>
              <a:gd name="connsiteX14-1381" fmla="*/ 2645882 w 9288370"/>
              <a:gd name="connsiteY14-1382" fmla="*/ 1341971 h 1857909"/>
              <a:gd name="connsiteX15-1383" fmla="*/ 2707413 w 9288370"/>
              <a:gd name="connsiteY15-1384" fmla="*/ 1347156 h 1857909"/>
              <a:gd name="connsiteX16-1385" fmla="*/ 2843134 w 9288370"/>
              <a:gd name="connsiteY16-1386" fmla="*/ 1323561 h 1857909"/>
              <a:gd name="connsiteX17-1387" fmla="*/ 2923804 w 9288370"/>
              <a:gd name="connsiteY17-1388" fmla="*/ 1314224 h 1857909"/>
              <a:gd name="connsiteX18-1389" fmla="*/ 3117774 w 9288370"/>
              <a:gd name="connsiteY18-1390" fmla="*/ 1327059 h 1857909"/>
              <a:gd name="connsiteX19-1391" fmla="*/ 3340504 w 9288370"/>
              <a:gd name="connsiteY19-1392" fmla="*/ 1297738 h 1857909"/>
              <a:gd name="connsiteX20-1393" fmla="*/ 3481198 w 9288370"/>
              <a:gd name="connsiteY20-1394" fmla="*/ 1295462 h 1857909"/>
              <a:gd name="connsiteX21-1395" fmla="*/ 3613486 w 9288370"/>
              <a:gd name="connsiteY21-1396" fmla="*/ 1271949 h 1857909"/>
              <a:gd name="connsiteX22-1397" fmla="*/ 3720050 w 9288370"/>
              <a:gd name="connsiteY22-1398" fmla="*/ 1266889 h 1857909"/>
              <a:gd name="connsiteX23-1399" fmla="*/ 3840245 w 9288370"/>
              <a:gd name="connsiteY23-1400" fmla="*/ 1278918 h 1857909"/>
              <a:gd name="connsiteX24-1401" fmla="*/ 3948288 w 9288370"/>
              <a:gd name="connsiteY24-1402" fmla="*/ 1284762 h 1857909"/>
              <a:gd name="connsiteX25-1403" fmla="*/ 3995849 w 9288370"/>
              <a:gd name="connsiteY25-1404" fmla="*/ 1272939 h 1857909"/>
              <a:gd name="connsiteX26-1405" fmla="*/ 4067546 w 9288370"/>
              <a:gd name="connsiteY26-1406" fmla="*/ 1294697 h 1857909"/>
              <a:gd name="connsiteX27-1407" fmla="*/ 4190310 w 9288370"/>
              <a:gd name="connsiteY27-1408" fmla="*/ 1307786 h 1857909"/>
              <a:gd name="connsiteX28-1409" fmla="*/ 4230008 w 9288370"/>
              <a:gd name="connsiteY28-1410" fmla="*/ 1303546 h 1857909"/>
              <a:gd name="connsiteX29-1411" fmla="*/ 4575478 w 9288370"/>
              <a:gd name="connsiteY29-1412" fmla="*/ 1261726 h 1857909"/>
              <a:gd name="connsiteX30-1413" fmla="*/ 4650026 w 9288370"/>
              <a:gd name="connsiteY30-1414" fmla="*/ 1265798 h 1857909"/>
              <a:gd name="connsiteX31-1415" fmla="*/ 4792008 w 9288370"/>
              <a:gd name="connsiteY31-1416" fmla="*/ 1243899 h 1857909"/>
              <a:gd name="connsiteX32-1417" fmla="*/ 4954126 w 9288370"/>
              <a:gd name="connsiteY32-1418" fmla="*/ 1204617 h 1857909"/>
              <a:gd name="connsiteX33-1419" fmla="*/ 5309678 w 9288370"/>
              <a:gd name="connsiteY33-1420" fmla="*/ 1128278 h 1857909"/>
              <a:gd name="connsiteX34-1421" fmla="*/ 5474724 w 9288370"/>
              <a:gd name="connsiteY34-1422" fmla="*/ 1091167 h 1857909"/>
              <a:gd name="connsiteX35-1423" fmla="*/ 5612132 w 9288370"/>
              <a:gd name="connsiteY35-1424" fmla="*/ 1051509 h 1857909"/>
              <a:gd name="connsiteX36-1425" fmla="*/ 5776618 w 9288370"/>
              <a:gd name="connsiteY36-1426" fmla="*/ 1053037 h 1857909"/>
              <a:gd name="connsiteX37-1427" fmla="*/ 5785786 w 9288370"/>
              <a:gd name="connsiteY37-1428" fmla="*/ 1051213 h 1857909"/>
              <a:gd name="connsiteX38-1429" fmla="*/ 5829381 w 9288370"/>
              <a:gd name="connsiteY38-1430" fmla="*/ 1046878 h 1857909"/>
              <a:gd name="connsiteX39-1431" fmla="*/ 5943596 w 9288370"/>
              <a:gd name="connsiteY39-1432" fmla="*/ 1043237 h 1857909"/>
              <a:gd name="connsiteX40-1433" fmla="*/ 5985730 w 9288370"/>
              <a:gd name="connsiteY40-1434" fmla="*/ 1035396 h 1857909"/>
              <a:gd name="connsiteX41-1435" fmla="*/ 6103109 w 9288370"/>
              <a:gd name="connsiteY41-1436" fmla="*/ 1019019 h 1857909"/>
              <a:gd name="connsiteX42-1437" fmla="*/ 6222406 w 9288370"/>
              <a:gd name="connsiteY42-1438" fmla="*/ 985341 h 1857909"/>
              <a:gd name="connsiteX43-1439" fmla="*/ 6598672 w 9288370"/>
              <a:gd name="connsiteY43-1440" fmla="*/ 902062 h 1857909"/>
              <a:gd name="connsiteX44-1441" fmla="*/ 6766149 w 9288370"/>
              <a:gd name="connsiteY44-1442" fmla="*/ 846132 h 1857909"/>
              <a:gd name="connsiteX45-1443" fmla="*/ 6886312 w 9288370"/>
              <a:gd name="connsiteY45-1444" fmla="*/ 781877 h 1857909"/>
              <a:gd name="connsiteX46-1445" fmla="*/ 7006457 w 9288370"/>
              <a:gd name="connsiteY46-1446" fmla="*/ 699758 h 1857909"/>
              <a:gd name="connsiteX47-1447" fmla="*/ 7231643 w 9288370"/>
              <a:gd name="connsiteY47-1448" fmla="*/ 640778 h 1857909"/>
              <a:gd name="connsiteX48-1449" fmla="*/ 7363123 w 9288370"/>
              <a:gd name="connsiteY48-1450" fmla="*/ 593682 h 1857909"/>
              <a:gd name="connsiteX49-1451" fmla="*/ 7588368 w 9288370"/>
              <a:gd name="connsiteY49-1452" fmla="*/ 531129 h 1857909"/>
              <a:gd name="connsiteX50-1453" fmla="*/ 7952094 w 9288370"/>
              <a:gd name="connsiteY50-1454" fmla="*/ 409302 h 1857909"/>
              <a:gd name="connsiteX51-1455" fmla="*/ 8231938 w 9288370"/>
              <a:gd name="connsiteY51-1456" fmla="*/ 259259 h 1857909"/>
              <a:gd name="connsiteX52-1457" fmla="*/ 8428864 w 9288370"/>
              <a:gd name="connsiteY52-1458" fmla="*/ 208471 h 1857909"/>
              <a:gd name="connsiteX53-1459" fmla="*/ 8616510 w 9288370"/>
              <a:gd name="connsiteY53-1460" fmla="*/ 161973 h 1857909"/>
              <a:gd name="connsiteX54-1461" fmla="*/ 8826766 w 9288370"/>
              <a:gd name="connsiteY54-1462" fmla="*/ 152111 h 1857909"/>
              <a:gd name="connsiteX55-1463" fmla="*/ 8917647 w 9288370"/>
              <a:gd name="connsiteY55-1464" fmla="*/ 112232 h 1857909"/>
              <a:gd name="connsiteX56-1465" fmla="*/ 9182272 w 9288370"/>
              <a:gd name="connsiteY56-1466" fmla="*/ 37171 h 1857909"/>
              <a:gd name="connsiteX57-1467" fmla="*/ 9232990 w 9288370"/>
              <a:gd name="connsiteY57-1468" fmla="*/ 24074 h 1857909"/>
              <a:gd name="connsiteX58-1469" fmla="*/ 9288370 w 9288370"/>
              <a:gd name="connsiteY58-1470" fmla="*/ 0 h 1857909"/>
              <a:gd name="connsiteX59-1471" fmla="*/ 0 w 9288370"/>
              <a:gd name="connsiteY59-1472" fmla="*/ 0 h 1857909"/>
              <a:gd name="connsiteX60-1473" fmla="*/ 0 w 9288370"/>
              <a:gd name="connsiteY60-1474" fmla="*/ 1770070 h 1857909"/>
              <a:gd name="connsiteX0-1475" fmla="*/ 0 w 9288370"/>
              <a:gd name="connsiteY0-1476" fmla="*/ 1770070 h 1774947"/>
              <a:gd name="connsiteX1-1477" fmla="*/ 183987 w 9288370"/>
              <a:gd name="connsiteY1-1478" fmla="*/ 1715297 h 1774947"/>
              <a:gd name="connsiteX2-1479" fmla="*/ 370426 w 9288370"/>
              <a:gd name="connsiteY2-1480" fmla="*/ 1702965 h 1774947"/>
              <a:gd name="connsiteX3-1481" fmla="*/ 759132 w 9288370"/>
              <a:gd name="connsiteY3-1482" fmla="*/ 1614202 h 1774947"/>
              <a:gd name="connsiteX4-1483" fmla="*/ 996009 w 9288370"/>
              <a:gd name="connsiteY4-1484" fmla="*/ 1618967 h 1774947"/>
              <a:gd name="connsiteX5-1485" fmla="*/ 1229354 w 9288370"/>
              <a:gd name="connsiteY5-1486" fmla="*/ 1572195 h 1774947"/>
              <a:gd name="connsiteX6-1487" fmla="*/ 1456865 w 9288370"/>
              <a:gd name="connsiteY6-1488" fmla="*/ 1510292 h 1774947"/>
              <a:gd name="connsiteX7-1489" fmla="*/ 1463005 w 9288370"/>
              <a:gd name="connsiteY7-1490" fmla="*/ 1511279 h 1774947"/>
              <a:gd name="connsiteX8-1491" fmla="*/ 1604999 w 9288370"/>
              <a:gd name="connsiteY8-1492" fmla="*/ 1513599 h 1774947"/>
              <a:gd name="connsiteX9-1493" fmla="*/ 1717911 w 9288370"/>
              <a:gd name="connsiteY9-1494" fmla="*/ 1497764 h 1774947"/>
              <a:gd name="connsiteX10-1495" fmla="*/ 1794234 w 9288370"/>
              <a:gd name="connsiteY10-1496" fmla="*/ 1464331 h 1774947"/>
              <a:gd name="connsiteX11-1497" fmla="*/ 2101780 w 9288370"/>
              <a:gd name="connsiteY11-1498" fmla="*/ 1409907 h 1774947"/>
              <a:gd name="connsiteX12-1499" fmla="*/ 2244830 w 9288370"/>
              <a:gd name="connsiteY12-1500" fmla="*/ 1388540 h 1774947"/>
              <a:gd name="connsiteX13-1501" fmla="*/ 2428648 w 9288370"/>
              <a:gd name="connsiteY13-1502" fmla="*/ 1372736 h 1774947"/>
              <a:gd name="connsiteX14-1503" fmla="*/ 2645882 w 9288370"/>
              <a:gd name="connsiteY14-1504" fmla="*/ 1341971 h 1774947"/>
              <a:gd name="connsiteX15-1505" fmla="*/ 2707413 w 9288370"/>
              <a:gd name="connsiteY15-1506" fmla="*/ 1347156 h 1774947"/>
              <a:gd name="connsiteX16-1507" fmla="*/ 2843134 w 9288370"/>
              <a:gd name="connsiteY16-1508" fmla="*/ 1323561 h 1774947"/>
              <a:gd name="connsiteX17-1509" fmla="*/ 2923804 w 9288370"/>
              <a:gd name="connsiteY17-1510" fmla="*/ 1314224 h 1774947"/>
              <a:gd name="connsiteX18-1511" fmla="*/ 3117774 w 9288370"/>
              <a:gd name="connsiteY18-1512" fmla="*/ 1327059 h 1774947"/>
              <a:gd name="connsiteX19-1513" fmla="*/ 3340504 w 9288370"/>
              <a:gd name="connsiteY19-1514" fmla="*/ 1297738 h 1774947"/>
              <a:gd name="connsiteX20-1515" fmla="*/ 3481198 w 9288370"/>
              <a:gd name="connsiteY20-1516" fmla="*/ 1295462 h 1774947"/>
              <a:gd name="connsiteX21-1517" fmla="*/ 3613486 w 9288370"/>
              <a:gd name="connsiteY21-1518" fmla="*/ 1271949 h 1774947"/>
              <a:gd name="connsiteX22-1519" fmla="*/ 3720050 w 9288370"/>
              <a:gd name="connsiteY22-1520" fmla="*/ 1266889 h 1774947"/>
              <a:gd name="connsiteX23-1521" fmla="*/ 3840245 w 9288370"/>
              <a:gd name="connsiteY23-1522" fmla="*/ 1278918 h 1774947"/>
              <a:gd name="connsiteX24-1523" fmla="*/ 3948288 w 9288370"/>
              <a:gd name="connsiteY24-1524" fmla="*/ 1284762 h 1774947"/>
              <a:gd name="connsiteX25-1525" fmla="*/ 3995849 w 9288370"/>
              <a:gd name="connsiteY25-1526" fmla="*/ 1272939 h 1774947"/>
              <a:gd name="connsiteX26-1527" fmla="*/ 4067546 w 9288370"/>
              <a:gd name="connsiteY26-1528" fmla="*/ 1294697 h 1774947"/>
              <a:gd name="connsiteX27-1529" fmla="*/ 4190310 w 9288370"/>
              <a:gd name="connsiteY27-1530" fmla="*/ 1307786 h 1774947"/>
              <a:gd name="connsiteX28-1531" fmla="*/ 4230008 w 9288370"/>
              <a:gd name="connsiteY28-1532" fmla="*/ 1303546 h 1774947"/>
              <a:gd name="connsiteX29-1533" fmla="*/ 4575478 w 9288370"/>
              <a:gd name="connsiteY29-1534" fmla="*/ 1261726 h 1774947"/>
              <a:gd name="connsiteX30-1535" fmla="*/ 4650026 w 9288370"/>
              <a:gd name="connsiteY30-1536" fmla="*/ 1265798 h 1774947"/>
              <a:gd name="connsiteX31-1537" fmla="*/ 4792008 w 9288370"/>
              <a:gd name="connsiteY31-1538" fmla="*/ 1243899 h 1774947"/>
              <a:gd name="connsiteX32-1539" fmla="*/ 4954126 w 9288370"/>
              <a:gd name="connsiteY32-1540" fmla="*/ 1204617 h 1774947"/>
              <a:gd name="connsiteX33-1541" fmla="*/ 5309678 w 9288370"/>
              <a:gd name="connsiteY33-1542" fmla="*/ 1128278 h 1774947"/>
              <a:gd name="connsiteX34-1543" fmla="*/ 5474724 w 9288370"/>
              <a:gd name="connsiteY34-1544" fmla="*/ 1091167 h 1774947"/>
              <a:gd name="connsiteX35-1545" fmla="*/ 5612132 w 9288370"/>
              <a:gd name="connsiteY35-1546" fmla="*/ 1051509 h 1774947"/>
              <a:gd name="connsiteX36-1547" fmla="*/ 5776618 w 9288370"/>
              <a:gd name="connsiteY36-1548" fmla="*/ 1053037 h 1774947"/>
              <a:gd name="connsiteX37-1549" fmla="*/ 5785786 w 9288370"/>
              <a:gd name="connsiteY37-1550" fmla="*/ 1051213 h 1774947"/>
              <a:gd name="connsiteX38-1551" fmla="*/ 5829381 w 9288370"/>
              <a:gd name="connsiteY38-1552" fmla="*/ 1046878 h 1774947"/>
              <a:gd name="connsiteX39-1553" fmla="*/ 5943596 w 9288370"/>
              <a:gd name="connsiteY39-1554" fmla="*/ 1043237 h 1774947"/>
              <a:gd name="connsiteX40-1555" fmla="*/ 5985730 w 9288370"/>
              <a:gd name="connsiteY40-1556" fmla="*/ 1035396 h 1774947"/>
              <a:gd name="connsiteX41-1557" fmla="*/ 6103109 w 9288370"/>
              <a:gd name="connsiteY41-1558" fmla="*/ 1019019 h 1774947"/>
              <a:gd name="connsiteX42-1559" fmla="*/ 6222406 w 9288370"/>
              <a:gd name="connsiteY42-1560" fmla="*/ 985341 h 1774947"/>
              <a:gd name="connsiteX43-1561" fmla="*/ 6598672 w 9288370"/>
              <a:gd name="connsiteY43-1562" fmla="*/ 902062 h 1774947"/>
              <a:gd name="connsiteX44-1563" fmla="*/ 6766149 w 9288370"/>
              <a:gd name="connsiteY44-1564" fmla="*/ 846132 h 1774947"/>
              <a:gd name="connsiteX45-1565" fmla="*/ 6886312 w 9288370"/>
              <a:gd name="connsiteY45-1566" fmla="*/ 781877 h 1774947"/>
              <a:gd name="connsiteX46-1567" fmla="*/ 7006457 w 9288370"/>
              <a:gd name="connsiteY46-1568" fmla="*/ 699758 h 1774947"/>
              <a:gd name="connsiteX47-1569" fmla="*/ 7231643 w 9288370"/>
              <a:gd name="connsiteY47-1570" fmla="*/ 640778 h 1774947"/>
              <a:gd name="connsiteX48-1571" fmla="*/ 7363123 w 9288370"/>
              <a:gd name="connsiteY48-1572" fmla="*/ 593682 h 1774947"/>
              <a:gd name="connsiteX49-1573" fmla="*/ 7588368 w 9288370"/>
              <a:gd name="connsiteY49-1574" fmla="*/ 531129 h 1774947"/>
              <a:gd name="connsiteX50-1575" fmla="*/ 7952094 w 9288370"/>
              <a:gd name="connsiteY50-1576" fmla="*/ 409302 h 1774947"/>
              <a:gd name="connsiteX51-1577" fmla="*/ 8231938 w 9288370"/>
              <a:gd name="connsiteY51-1578" fmla="*/ 259259 h 1774947"/>
              <a:gd name="connsiteX52-1579" fmla="*/ 8428864 w 9288370"/>
              <a:gd name="connsiteY52-1580" fmla="*/ 208471 h 1774947"/>
              <a:gd name="connsiteX53-1581" fmla="*/ 8616510 w 9288370"/>
              <a:gd name="connsiteY53-1582" fmla="*/ 161973 h 1774947"/>
              <a:gd name="connsiteX54-1583" fmla="*/ 8826766 w 9288370"/>
              <a:gd name="connsiteY54-1584" fmla="*/ 152111 h 1774947"/>
              <a:gd name="connsiteX55-1585" fmla="*/ 8917647 w 9288370"/>
              <a:gd name="connsiteY55-1586" fmla="*/ 112232 h 1774947"/>
              <a:gd name="connsiteX56-1587" fmla="*/ 9182272 w 9288370"/>
              <a:gd name="connsiteY56-1588" fmla="*/ 37171 h 1774947"/>
              <a:gd name="connsiteX57-1589" fmla="*/ 9232990 w 9288370"/>
              <a:gd name="connsiteY57-1590" fmla="*/ 24074 h 1774947"/>
              <a:gd name="connsiteX58-1591" fmla="*/ 9288370 w 9288370"/>
              <a:gd name="connsiteY58-1592" fmla="*/ 0 h 1774947"/>
              <a:gd name="connsiteX59-1593" fmla="*/ 0 w 9288370"/>
              <a:gd name="connsiteY59-1594" fmla="*/ 0 h 1774947"/>
              <a:gd name="connsiteX60-1595" fmla="*/ 0 w 9288370"/>
              <a:gd name="connsiteY60-1596" fmla="*/ 1770070 h 1774947"/>
              <a:gd name="connsiteX0-1597" fmla="*/ 0 w 9288370"/>
              <a:gd name="connsiteY0-1598" fmla="*/ 1770070 h 1774947"/>
              <a:gd name="connsiteX1-1599" fmla="*/ 183987 w 9288370"/>
              <a:gd name="connsiteY1-1600" fmla="*/ 1715297 h 1774947"/>
              <a:gd name="connsiteX2-1601" fmla="*/ 443601 w 9288370"/>
              <a:gd name="connsiteY2-1602" fmla="*/ 1707160 h 1774947"/>
              <a:gd name="connsiteX3-1603" fmla="*/ 759132 w 9288370"/>
              <a:gd name="connsiteY3-1604" fmla="*/ 1614202 h 1774947"/>
              <a:gd name="connsiteX4-1605" fmla="*/ 996009 w 9288370"/>
              <a:gd name="connsiteY4-1606" fmla="*/ 1618967 h 1774947"/>
              <a:gd name="connsiteX5-1607" fmla="*/ 1229354 w 9288370"/>
              <a:gd name="connsiteY5-1608" fmla="*/ 1572195 h 1774947"/>
              <a:gd name="connsiteX6-1609" fmla="*/ 1456865 w 9288370"/>
              <a:gd name="connsiteY6-1610" fmla="*/ 1510292 h 1774947"/>
              <a:gd name="connsiteX7-1611" fmla="*/ 1463005 w 9288370"/>
              <a:gd name="connsiteY7-1612" fmla="*/ 1511279 h 1774947"/>
              <a:gd name="connsiteX8-1613" fmla="*/ 1604999 w 9288370"/>
              <a:gd name="connsiteY8-1614" fmla="*/ 1513599 h 1774947"/>
              <a:gd name="connsiteX9-1615" fmla="*/ 1717911 w 9288370"/>
              <a:gd name="connsiteY9-1616" fmla="*/ 1497764 h 1774947"/>
              <a:gd name="connsiteX10-1617" fmla="*/ 1794234 w 9288370"/>
              <a:gd name="connsiteY10-1618" fmla="*/ 1464331 h 1774947"/>
              <a:gd name="connsiteX11-1619" fmla="*/ 2101780 w 9288370"/>
              <a:gd name="connsiteY11-1620" fmla="*/ 1409907 h 1774947"/>
              <a:gd name="connsiteX12-1621" fmla="*/ 2244830 w 9288370"/>
              <a:gd name="connsiteY12-1622" fmla="*/ 1388540 h 1774947"/>
              <a:gd name="connsiteX13-1623" fmla="*/ 2428648 w 9288370"/>
              <a:gd name="connsiteY13-1624" fmla="*/ 1372736 h 1774947"/>
              <a:gd name="connsiteX14-1625" fmla="*/ 2645882 w 9288370"/>
              <a:gd name="connsiteY14-1626" fmla="*/ 1341971 h 1774947"/>
              <a:gd name="connsiteX15-1627" fmla="*/ 2707413 w 9288370"/>
              <a:gd name="connsiteY15-1628" fmla="*/ 1347156 h 1774947"/>
              <a:gd name="connsiteX16-1629" fmla="*/ 2843134 w 9288370"/>
              <a:gd name="connsiteY16-1630" fmla="*/ 1323561 h 1774947"/>
              <a:gd name="connsiteX17-1631" fmla="*/ 2923804 w 9288370"/>
              <a:gd name="connsiteY17-1632" fmla="*/ 1314224 h 1774947"/>
              <a:gd name="connsiteX18-1633" fmla="*/ 3117774 w 9288370"/>
              <a:gd name="connsiteY18-1634" fmla="*/ 1327059 h 1774947"/>
              <a:gd name="connsiteX19-1635" fmla="*/ 3340504 w 9288370"/>
              <a:gd name="connsiteY19-1636" fmla="*/ 1297738 h 1774947"/>
              <a:gd name="connsiteX20-1637" fmla="*/ 3481198 w 9288370"/>
              <a:gd name="connsiteY20-1638" fmla="*/ 1295462 h 1774947"/>
              <a:gd name="connsiteX21-1639" fmla="*/ 3613486 w 9288370"/>
              <a:gd name="connsiteY21-1640" fmla="*/ 1271949 h 1774947"/>
              <a:gd name="connsiteX22-1641" fmla="*/ 3720050 w 9288370"/>
              <a:gd name="connsiteY22-1642" fmla="*/ 1266889 h 1774947"/>
              <a:gd name="connsiteX23-1643" fmla="*/ 3840245 w 9288370"/>
              <a:gd name="connsiteY23-1644" fmla="*/ 1278918 h 1774947"/>
              <a:gd name="connsiteX24-1645" fmla="*/ 3948288 w 9288370"/>
              <a:gd name="connsiteY24-1646" fmla="*/ 1284762 h 1774947"/>
              <a:gd name="connsiteX25-1647" fmla="*/ 3995849 w 9288370"/>
              <a:gd name="connsiteY25-1648" fmla="*/ 1272939 h 1774947"/>
              <a:gd name="connsiteX26-1649" fmla="*/ 4067546 w 9288370"/>
              <a:gd name="connsiteY26-1650" fmla="*/ 1294697 h 1774947"/>
              <a:gd name="connsiteX27-1651" fmla="*/ 4190310 w 9288370"/>
              <a:gd name="connsiteY27-1652" fmla="*/ 1307786 h 1774947"/>
              <a:gd name="connsiteX28-1653" fmla="*/ 4230008 w 9288370"/>
              <a:gd name="connsiteY28-1654" fmla="*/ 1303546 h 1774947"/>
              <a:gd name="connsiteX29-1655" fmla="*/ 4575478 w 9288370"/>
              <a:gd name="connsiteY29-1656" fmla="*/ 1261726 h 1774947"/>
              <a:gd name="connsiteX30-1657" fmla="*/ 4650026 w 9288370"/>
              <a:gd name="connsiteY30-1658" fmla="*/ 1265798 h 1774947"/>
              <a:gd name="connsiteX31-1659" fmla="*/ 4792008 w 9288370"/>
              <a:gd name="connsiteY31-1660" fmla="*/ 1243899 h 1774947"/>
              <a:gd name="connsiteX32-1661" fmla="*/ 4954126 w 9288370"/>
              <a:gd name="connsiteY32-1662" fmla="*/ 1204617 h 1774947"/>
              <a:gd name="connsiteX33-1663" fmla="*/ 5309678 w 9288370"/>
              <a:gd name="connsiteY33-1664" fmla="*/ 1128278 h 1774947"/>
              <a:gd name="connsiteX34-1665" fmla="*/ 5474724 w 9288370"/>
              <a:gd name="connsiteY34-1666" fmla="*/ 1091167 h 1774947"/>
              <a:gd name="connsiteX35-1667" fmla="*/ 5612132 w 9288370"/>
              <a:gd name="connsiteY35-1668" fmla="*/ 1051509 h 1774947"/>
              <a:gd name="connsiteX36-1669" fmla="*/ 5776618 w 9288370"/>
              <a:gd name="connsiteY36-1670" fmla="*/ 1053037 h 1774947"/>
              <a:gd name="connsiteX37-1671" fmla="*/ 5785786 w 9288370"/>
              <a:gd name="connsiteY37-1672" fmla="*/ 1051213 h 1774947"/>
              <a:gd name="connsiteX38-1673" fmla="*/ 5829381 w 9288370"/>
              <a:gd name="connsiteY38-1674" fmla="*/ 1046878 h 1774947"/>
              <a:gd name="connsiteX39-1675" fmla="*/ 5943596 w 9288370"/>
              <a:gd name="connsiteY39-1676" fmla="*/ 1043237 h 1774947"/>
              <a:gd name="connsiteX40-1677" fmla="*/ 5985730 w 9288370"/>
              <a:gd name="connsiteY40-1678" fmla="*/ 1035396 h 1774947"/>
              <a:gd name="connsiteX41-1679" fmla="*/ 6103109 w 9288370"/>
              <a:gd name="connsiteY41-1680" fmla="*/ 1019019 h 1774947"/>
              <a:gd name="connsiteX42-1681" fmla="*/ 6222406 w 9288370"/>
              <a:gd name="connsiteY42-1682" fmla="*/ 985341 h 1774947"/>
              <a:gd name="connsiteX43-1683" fmla="*/ 6598672 w 9288370"/>
              <a:gd name="connsiteY43-1684" fmla="*/ 902062 h 1774947"/>
              <a:gd name="connsiteX44-1685" fmla="*/ 6766149 w 9288370"/>
              <a:gd name="connsiteY44-1686" fmla="*/ 846132 h 1774947"/>
              <a:gd name="connsiteX45-1687" fmla="*/ 6886312 w 9288370"/>
              <a:gd name="connsiteY45-1688" fmla="*/ 781877 h 1774947"/>
              <a:gd name="connsiteX46-1689" fmla="*/ 7006457 w 9288370"/>
              <a:gd name="connsiteY46-1690" fmla="*/ 699758 h 1774947"/>
              <a:gd name="connsiteX47-1691" fmla="*/ 7231643 w 9288370"/>
              <a:gd name="connsiteY47-1692" fmla="*/ 640778 h 1774947"/>
              <a:gd name="connsiteX48-1693" fmla="*/ 7363123 w 9288370"/>
              <a:gd name="connsiteY48-1694" fmla="*/ 593682 h 1774947"/>
              <a:gd name="connsiteX49-1695" fmla="*/ 7588368 w 9288370"/>
              <a:gd name="connsiteY49-1696" fmla="*/ 531129 h 1774947"/>
              <a:gd name="connsiteX50-1697" fmla="*/ 7952094 w 9288370"/>
              <a:gd name="connsiteY50-1698" fmla="*/ 409302 h 1774947"/>
              <a:gd name="connsiteX51-1699" fmla="*/ 8231938 w 9288370"/>
              <a:gd name="connsiteY51-1700" fmla="*/ 259259 h 1774947"/>
              <a:gd name="connsiteX52-1701" fmla="*/ 8428864 w 9288370"/>
              <a:gd name="connsiteY52-1702" fmla="*/ 208471 h 1774947"/>
              <a:gd name="connsiteX53-1703" fmla="*/ 8616510 w 9288370"/>
              <a:gd name="connsiteY53-1704" fmla="*/ 161973 h 1774947"/>
              <a:gd name="connsiteX54-1705" fmla="*/ 8826766 w 9288370"/>
              <a:gd name="connsiteY54-1706" fmla="*/ 152111 h 1774947"/>
              <a:gd name="connsiteX55-1707" fmla="*/ 8917647 w 9288370"/>
              <a:gd name="connsiteY55-1708" fmla="*/ 112232 h 1774947"/>
              <a:gd name="connsiteX56-1709" fmla="*/ 9182272 w 9288370"/>
              <a:gd name="connsiteY56-1710" fmla="*/ 37171 h 1774947"/>
              <a:gd name="connsiteX57-1711" fmla="*/ 9232990 w 9288370"/>
              <a:gd name="connsiteY57-1712" fmla="*/ 24074 h 1774947"/>
              <a:gd name="connsiteX58-1713" fmla="*/ 9288370 w 9288370"/>
              <a:gd name="connsiteY58-1714" fmla="*/ 0 h 1774947"/>
              <a:gd name="connsiteX59-1715" fmla="*/ 0 w 9288370"/>
              <a:gd name="connsiteY59-1716" fmla="*/ 0 h 1774947"/>
              <a:gd name="connsiteX60-1717" fmla="*/ 0 w 9288370"/>
              <a:gd name="connsiteY60-1718" fmla="*/ 1770070 h 1774947"/>
              <a:gd name="connsiteX0-1719" fmla="*/ 0 w 9288370"/>
              <a:gd name="connsiteY0-1720" fmla="*/ 1770070 h 1774947"/>
              <a:gd name="connsiteX1-1721" fmla="*/ 183987 w 9288370"/>
              <a:gd name="connsiteY1-1722" fmla="*/ 1715297 h 1774947"/>
              <a:gd name="connsiteX2-1723" fmla="*/ 510677 w 9288370"/>
              <a:gd name="connsiteY2-1724" fmla="*/ 1694576 h 1774947"/>
              <a:gd name="connsiteX3-1725" fmla="*/ 759132 w 9288370"/>
              <a:gd name="connsiteY3-1726" fmla="*/ 1614202 h 1774947"/>
              <a:gd name="connsiteX4-1727" fmla="*/ 996009 w 9288370"/>
              <a:gd name="connsiteY4-1728" fmla="*/ 1618967 h 1774947"/>
              <a:gd name="connsiteX5-1729" fmla="*/ 1229354 w 9288370"/>
              <a:gd name="connsiteY5-1730" fmla="*/ 1572195 h 1774947"/>
              <a:gd name="connsiteX6-1731" fmla="*/ 1456865 w 9288370"/>
              <a:gd name="connsiteY6-1732" fmla="*/ 1510292 h 1774947"/>
              <a:gd name="connsiteX7-1733" fmla="*/ 1463005 w 9288370"/>
              <a:gd name="connsiteY7-1734" fmla="*/ 1511279 h 1774947"/>
              <a:gd name="connsiteX8-1735" fmla="*/ 1604999 w 9288370"/>
              <a:gd name="connsiteY8-1736" fmla="*/ 1513599 h 1774947"/>
              <a:gd name="connsiteX9-1737" fmla="*/ 1717911 w 9288370"/>
              <a:gd name="connsiteY9-1738" fmla="*/ 1497764 h 1774947"/>
              <a:gd name="connsiteX10-1739" fmla="*/ 1794234 w 9288370"/>
              <a:gd name="connsiteY10-1740" fmla="*/ 1464331 h 1774947"/>
              <a:gd name="connsiteX11-1741" fmla="*/ 2101780 w 9288370"/>
              <a:gd name="connsiteY11-1742" fmla="*/ 1409907 h 1774947"/>
              <a:gd name="connsiteX12-1743" fmla="*/ 2244830 w 9288370"/>
              <a:gd name="connsiteY12-1744" fmla="*/ 1388540 h 1774947"/>
              <a:gd name="connsiteX13-1745" fmla="*/ 2428648 w 9288370"/>
              <a:gd name="connsiteY13-1746" fmla="*/ 1372736 h 1774947"/>
              <a:gd name="connsiteX14-1747" fmla="*/ 2645882 w 9288370"/>
              <a:gd name="connsiteY14-1748" fmla="*/ 1341971 h 1774947"/>
              <a:gd name="connsiteX15-1749" fmla="*/ 2707413 w 9288370"/>
              <a:gd name="connsiteY15-1750" fmla="*/ 1347156 h 1774947"/>
              <a:gd name="connsiteX16-1751" fmla="*/ 2843134 w 9288370"/>
              <a:gd name="connsiteY16-1752" fmla="*/ 1323561 h 1774947"/>
              <a:gd name="connsiteX17-1753" fmla="*/ 2923804 w 9288370"/>
              <a:gd name="connsiteY17-1754" fmla="*/ 1314224 h 1774947"/>
              <a:gd name="connsiteX18-1755" fmla="*/ 3117774 w 9288370"/>
              <a:gd name="connsiteY18-1756" fmla="*/ 1327059 h 1774947"/>
              <a:gd name="connsiteX19-1757" fmla="*/ 3340504 w 9288370"/>
              <a:gd name="connsiteY19-1758" fmla="*/ 1297738 h 1774947"/>
              <a:gd name="connsiteX20-1759" fmla="*/ 3481198 w 9288370"/>
              <a:gd name="connsiteY20-1760" fmla="*/ 1295462 h 1774947"/>
              <a:gd name="connsiteX21-1761" fmla="*/ 3613486 w 9288370"/>
              <a:gd name="connsiteY21-1762" fmla="*/ 1271949 h 1774947"/>
              <a:gd name="connsiteX22-1763" fmla="*/ 3720050 w 9288370"/>
              <a:gd name="connsiteY22-1764" fmla="*/ 1266889 h 1774947"/>
              <a:gd name="connsiteX23-1765" fmla="*/ 3840245 w 9288370"/>
              <a:gd name="connsiteY23-1766" fmla="*/ 1278918 h 1774947"/>
              <a:gd name="connsiteX24-1767" fmla="*/ 3948288 w 9288370"/>
              <a:gd name="connsiteY24-1768" fmla="*/ 1284762 h 1774947"/>
              <a:gd name="connsiteX25-1769" fmla="*/ 3995849 w 9288370"/>
              <a:gd name="connsiteY25-1770" fmla="*/ 1272939 h 1774947"/>
              <a:gd name="connsiteX26-1771" fmla="*/ 4067546 w 9288370"/>
              <a:gd name="connsiteY26-1772" fmla="*/ 1294697 h 1774947"/>
              <a:gd name="connsiteX27-1773" fmla="*/ 4190310 w 9288370"/>
              <a:gd name="connsiteY27-1774" fmla="*/ 1307786 h 1774947"/>
              <a:gd name="connsiteX28-1775" fmla="*/ 4230008 w 9288370"/>
              <a:gd name="connsiteY28-1776" fmla="*/ 1303546 h 1774947"/>
              <a:gd name="connsiteX29-1777" fmla="*/ 4575478 w 9288370"/>
              <a:gd name="connsiteY29-1778" fmla="*/ 1261726 h 1774947"/>
              <a:gd name="connsiteX30-1779" fmla="*/ 4650026 w 9288370"/>
              <a:gd name="connsiteY30-1780" fmla="*/ 1265798 h 1774947"/>
              <a:gd name="connsiteX31-1781" fmla="*/ 4792008 w 9288370"/>
              <a:gd name="connsiteY31-1782" fmla="*/ 1243899 h 1774947"/>
              <a:gd name="connsiteX32-1783" fmla="*/ 4954126 w 9288370"/>
              <a:gd name="connsiteY32-1784" fmla="*/ 1204617 h 1774947"/>
              <a:gd name="connsiteX33-1785" fmla="*/ 5309678 w 9288370"/>
              <a:gd name="connsiteY33-1786" fmla="*/ 1128278 h 1774947"/>
              <a:gd name="connsiteX34-1787" fmla="*/ 5474724 w 9288370"/>
              <a:gd name="connsiteY34-1788" fmla="*/ 1091167 h 1774947"/>
              <a:gd name="connsiteX35-1789" fmla="*/ 5612132 w 9288370"/>
              <a:gd name="connsiteY35-1790" fmla="*/ 1051509 h 1774947"/>
              <a:gd name="connsiteX36-1791" fmla="*/ 5776618 w 9288370"/>
              <a:gd name="connsiteY36-1792" fmla="*/ 1053037 h 1774947"/>
              <a:gd name="connsiteX37-1793" fmla="*/ 5785786 w 9288370"/>
              <a:gd name="connsiteY37-1794" fmla="*/ 1051213 h 1774947"/>
              <a:gd name="connsiteX38-1795" fmla="*/ 5829381 w 9288370"/>
              <a:gd name="connsiteY38-1796" fmla="*/ 1046878 h 1774947"/>
              <a:gd name="connsiteX39-1797" fmla="*/ 5943596 w 9288370"/>
              <a:gd name="connsiteY39-1798" fmla="*/ 1043237 h 1774947"/>
              <a:gd name="connsiteX40-1799" fmla="*/ 5985730 w 9288370"/>
              <a:gd name="connsiteY40-1800" fmla="*/ 1035396 h 1774947"/>
              <a:gd name="connsiteX41-1801" fmla="*/ 6103109 w 9288370"/>
              <a:gd name="connsiteY41-1802" fmla="*/ 1019019 h 1774947"/>
              <a:gd name="connsiteX42-1803" fmla="*/ 6222406 w 9288370"/>
              <a:gd name="connsiteY42-1804" fmla="*/ 985341 h 1774947"/>
              <a:gd name="connsiteX43-1805" fmla="*/ 6598672 w 9288370"/>
              <a:gd name="connsiteY43-1806" fmla="*/ 902062 h 1774947"/>
              <a:gd name="connsiteX44-1807" fmla="*/ 6766149 w 9288370"/>
              <a:gd name="connsiteY44-1808" fmla="*/ 846132 h 1774947"/>
              <a:gd name="connsiteX45-1809" fmla="*/ 6886312 w 9288370"/>
              <a:gd name="connsiteY45-1810" fmla="*/ 781877 h 1774947"/>
              <a:gd name="connsiteX46-1811" fmla="*/ 7006457 w 9288370"/>
              <a:gd name="connsiteY46-1812" fmla="*/ 699758 h 1774947"/>
              <a:gd name="connsiteX47-1813" fmla="*/ 7231643 w 9288370"/>
              <a:gd name="connsiteY47-1814" fmla="*/ 640778 h 1774947"/>
              <a:gd name="connsiteX48-1815" fmla="*/ 7363123 w 9288370"/>
              <a:gd name="connsiteY48-1816" fmla="*/ 593682 h 1774947"/>
              <a:gd name="connsiteX49-1817" fmla="*/ 7588368 w 9288370"/>
              <a:gd name="connsiteY49-1818" fmla="*/ 531129 h 1774947"/>
              <a:gd name="connsiteX50-1819" fmla="*/ 7952094 w 9288370"/>
              <a:gd name="connsiteY50-1820" fmla="*/ 409302 h 1774947"/>
              <a:gd name="connsiteX51-1821" fmla="*/ 8231938 w 9288370"/>
              <a:gd name="connsiteY51-1822" fmla="*/ 259259 h 1774947"/>
              <a:gd name="connsiteX52-1823" fmla="*/ 8428864 w 9288370"/>
              <a:gd name="connsiteY52-1824" fmla="*/ 208471 h 1774947"/>
              <a:gd name="connsiteX53-1825" fmla="*/ 8616510 w 9288370"/>
              <a:gd name="connsiteY53-1826" fmla="*/ 161973 h 1774947"/>
              <a:gd name="connsiteX54-1827" fmla="*/ 8826766 w 9288370"/>
              <a:gd name="connsiteY54-1828" fmla="*/ 152111 h 1774947"/>
              <a:gd name="connsiteX55-1829" fmla="*/ 8917647 w 9288370"/>
              <a:gd name="connsiteY55-1830" fmla="*/ 112232 h 1774947"/>
              <a:gd name="connsiteX56-1831" fmla="*/ 9182272 w 9288370"/>
              <a:gd name="connsiteY56-1832" fmla="*/ 37171 h 1774947"/>
              <a:gd name="connsiteX57-1833" fmla="*/ 9232990 w 9288370"/>
              <a:gd name="connsiteY57-1834" fmla="*/ 24074 h 1774947"/>
              <a:gd name="connsiteX58-1835" fmla="*/ 9288370 w 9288370"/>
              <a:gd name="connsiteY58-1836" fmla="*/ 0 h 1774947"/>
              <a:gd name="connsiteX59-1837" fmla="*/ 0 w 9288370"/>
              <a:gd name="connsiteY59-1838" fmla="*/ 0 h 1774947"/>
              <a:gd name="connsiteX60-1839" fmla="*/ 0 w 9288370"/>
              <a:gd name="connsiteY60-1840" fmla="*/ 1770070 h 1774947"/>
              <a:gd name="connsiteX0-1841" fmla="*/ 0 w 9288370"/>
              <a:gd name="connsiteY0-1842" fmla="*/ 1770070 h 1775882"/>
              <a:gd name="connsiteX1-1843" fmla="*/ 177889 w 9288370"/>
              <a:gd name="connsiteY1-1844" fmla="*/ 1736270 h 1775882"/>
              <a:gd name="connsiteX2-1845" fmla="*/ 510677 w 9288370"/>
              <a:gd name="connsiteY2-1846" fmla="*/ 1694576 h 1775882"/>
              <a:gd name="connsiteX3-1847" fmla="*/ 759132 w 9288370"/>
              <a:gd name="connsiteY3-1848" fmla="*/ 1614202 h 1775882"/>
              <a:gd name="connsiteX4-1849" fmla="*/ 996009 w 9288370"/>
              <a:gd name="connsiteY4-1850" fmla="*/ 1618967 h 1775882"/>
              <a:gd name="connsiteX5-1851" fmla="*/ 1229354 w 9288370"/>
              <a:gd name="connsiteY5-1852" fmla="*/ 1572195 h 1775882"/>
              <a:gd name="connsiteX6-1853" fmla="*/ 1456865 w 9288370"/>
              <a:gd name="connsiteY6-1854" fmla="*/ 1510292 h 1775882"/>
              <a:gd name="connsiteX7-1855" fmla="*/ 1463005 w 9288370"/>
              <a:gd name="connsiteY7-1856" fmla="*/ 1511279 h 1775882"/>
              <a:gd name="connsiteX8-1857" fmla="*/ 1604999 w 9288370"/>
              <a:gd name="connsiteY8-1858" fmla="*/ 1513599 h 1775882"/>
              <a:gd name="connsiteX9-1859" fmla="*/ 1717911 w 9288370"/>
              <a:gd name="connsiteY9-1860" fmla="*/ 1497764 h 1775882"/>
              <a:gd name="connsiteX10-1861" fmla="*/ 1794234 w 9288370"/>
              <a:gd name="connsiteY10-1862" fmla="*/ 1464331 h 1775882"/>
              <a:gd name="connsiteX11-1863" fmla="*/ 2101780 w 9288370"/>
              <a:gd name="connsiteY11-1864" fmla="*/ 1409907 h 1775882"/>
              <a:gd name="connsiteX12-1865" fmla="*/ 2244830 w 9288370"/>
              <a:gd name="connsiteY12-1866" fmla="*/ 1388540 h 1775882"/>
              <a:gd name="connsiteX13-1867" fmla="*/ 2428648 w 9288370"/>
              <a:gd name="connsiteY13-1868" fmla="*/ 1372736 h 1775882"/>
              <a:gd name="connsiteX14-1869" fmla="*/ 2645882 w 9288370"/>
              <a:gd name="connsiteY14-1870" fmla="*/ 1341971 h 1775882"/>
              <a:gd name="connsiteX15-1871" fmla="*/ 2707413 w 9288370"/>
              <a:gd name="connsiteY15-1872" fmla="*/ 1347156 h 1775882"/>
              <a:gd name="connsiteX16-1873" fmla="*/ 2843134 w 9288370"/>
              <a:gd name="connsiteY16-1874" fmla="*/ 1323561 h 1775882"/>
              <a:gd name="connsiteX17-1875" fmla="*/ 2923804 w 9288370"/>
              <a:gd name="connsiteY17-1876" fmla="*/ 1314224 h 1775882"/>
              <a:gd name="connsiteX18-1877" fmla="*/ 3117774 w 9288370"/>
              <a:gd name="connsiteY18-1878" fmla="*/ 1327059 h 1775882"/>
              <a:gd name="connsiteX19-1879" fmla="*/ 3340504 w 9288370"/>
              <a:gd name="connsiteY19-1880" fmla="*/ 1297738 h 1775882"/>
              <a:gd name="connsiteX20-1881" fmla="*/ 3481198 w 9288370"/>
              <a:gd name="connsiteY20-1882" fmla="*/ 1295462 h 1775882"/>
              <a:gd name="connsiteX21-1883" fmla="*/ 3613486 w 9288370"/>
              <a:gd name="connsiteY21-1884" fmla="*/ 1271949 h 1775882"/>
              <a:gd name="connsiteX22-1885" fmla="*/ 3720050 w 9288370"/>
              <a:gd name="connsiteY22-1886" fmla="*/ 1266889 h 1775882"/>
              <a:gd name="connsiteX23-1887" fmla="*/ 3840245 w 9288370"/>
              <a:gd name="connsiteY23-1888" fmla="*/ 1278918 h 1775882"/>
              <a:gd name="connsiteX24-1889" fmla="*/ 3948288 w 9288370"/>
              <a:gd name="connsiteY24-1890" fmla="*/ 1284762 h 1775882"/>
              <a:gd name="connsiteX25-1891" fmla="*/ 3995849 w 9288370"/>
              <a:gd name="connsiteY25-1892" fmla="*/ 1272939 h 1775882"/>
              <a:gd name="connsiteX26-1893" fmla="*/ 4067546 w 9288370"/>
              <a:gd name="connsiteY26-1894" fmla="*/ 1294697 h 1775882"/>
              <a:gd name="connsiteX27-1895" fmla="*/ 4190310 w 9288370"/>
              <a:gd name="connsiteY27-1896" fmla="*/ 1307786 h 1775882"/>
              <a:gd name="connsiteX28-1897" fmla="*/ 4230008 w 9288370"/>
              <a:gd name="connsiteY28-1898" fmla="*/ 1303546 h 1775882"/>
              <a:gd name="connsiteX29-1899" fmla="*/ 4575478 w 9288370"/>
              <a:gd name="connsiteY29-1900" fmla="*/ 1261726 h 1775882"/>
              <a:gd name="connsiteX30-1901" fmla="*/ 4650026 w 9288370"/>
              <a:gd name="connsiteY30-1902" fmla="*/ 1265798 h 1775882"/>
              <a:gd name="connsiteX31-1903" fmla="*/ 4792008 w 9288370"/>
              <a:gd name="connsiteY31-1904" fmla="*/ 1243899 h 1775882"/>
              <a:gd name="connsiteX32-1905" fmla="*/ 4954126 w 9288370"/>
              <a:gd name="connsiteY32-1906" fmla="*/ 1204617 h 1775882"/>
              <a:gd name="connsiteX33-1907" fmla="*/ 5309678 w 9288370"/>
              <a:gd name="connsiteY33-1908" fmla="*/ 1128278 h 1775882"/>
              <a:gd name="connsiteX34-1909" fmla="*/ 5474724 w 9288370"/>
              <a:gd name="connsiteY34-1910" fmla="*/ 1091167 h 1775882"/>
              <a:gd name="connsiteX35-1911" fmla="*/ 5612132 w 9288370"/>
              <a:gd name="connsiteY35-1912" fmla="*/ 1051509 h 1775882"/>
              <a:gd name="connsiteX36-1913" fmla="*/ 5776618 w 9288370"/>
              <a:gd name="connsiteY36-1914" fmla="*/ 1053037 h 1775882"/>
              <a:gd name="connsiteX37-1915" fmla="*/ 5785786 w 9288370"/>
              <a:gd name="connsiteY37-1916" fmla="*/ 1051213 h 1775882"/>
              <a:gd name="connsiteX38-1917" fmla="*/ 5829381 w 9288370"/>
              <a:gd name="connsiteY38-1918" fmla="*/ 1046878 h 1775882"/>
              <a:gd name="connsiteX39-1919" fmla="*/ 5943596 w 9288370"/>
              <a:gd name="connsiteY39-1920" fmla="*/ 1043237 h 1775882"/>
              <a:gd name="connsiteX40-1921" fmla="*/ 5985730 w 9288370"/>
              <a:gd name="connsiteY40-1922" fmla="*/ 1035396 h 1775882"/>
              <a:gd name="connsiteX41-1923" fmla="*/ 6103109 w 9288370"/>
              <a:gd name="connsiteY41-1924" fmla="*/ 1019019 h 1775882"/>
              <a:gd name="connsiteX42-1925" fmla="*/ 6222406 w 9288370"/>
              <a:gd name="connsiteY42-1926" fmla="*/ 985341 h 1775882"/>
              <a:gd name="connsiteX43-1927" fmla="*/ 6598672 w 9288370"/>
              <a:gd name="connsiteY43-1928" fmla="*/ 902062 h 1775882"/>
              <a:gd name="connsiteX44-1929" fmla="*/ 6766149 w 9288370"/>
              <a:gd name="connsiteY44-1930" fmla="*/ 846132 h 1775882"/>
              <a:gd name="connsiteX45-1931" fmla="*/ 6886312 w 9288370"/>
              <a:gd name="connsiteY45-1932" fmla="*/ 781877 h 1775882"/>
              <a:gd name="connsiteX46-1933" fmla="*/ 7006457 w 9288370"/>
              <a:gd name="connsiteY46-1934" fmla="*/ 699758 h 1775882"/>
              <a:gd name="connsiteX47-1935" fmla="*/ 7231643 w 9288370"/>
              <a:gd name="connsiteY47-1936" fmla="*/ 640778 h 1775882"/>
              <a:gd name="connsiteX48-1937" fmla="*/ 7363123 w 9288370"/>
              <a:gd name="connsiteY48-1938" fmla="*/ 593682 h 1775882"/>
              <a:gd name="connsiteX49-1939" fmla="*/ 7588368 w 9288370"/>
              <a:gd name="connsiteY49-1940" fmla="*/ 531129 h 1775882"/>
              <a:gd name="connsiteX50-1941" fmla="*/ 7952094 w 9288370"/>
              <a:gd name="connsiteY50-1942" fmla="*/ 409302 h 1775882"/>
              <a:gd name="connsiteX51-1943" fmla="*/ 8231938 w 9288370"/>
              <a:gd name="connsiteY51-1944" fmla="*/ 259259 h 1775882"/>
              <a:gd name="connsiteX52-1945" fmla="*/ 8428864 w 9288370"/>
              <a:gd name="connsiteY52-1946" fmla="*/ 208471 h 1775882"/>
              <a:gd name="connsiteX53-1947" fmla="*/ 8616510 w 9288370"/>
              <a:gd name="connsiteY53-1948" fmla="*/ 161973 h 1775882"/>
              <a:gd name="connsiteX54-1949" fmla="*/ 8826766 w 9288370"/>
              <a:gd name="connsiteY54-1950" fmla="*/ 152111 h 1775882"/>
              <a:gd name="connsiteX55-1951" fmla="*/ 8917647 w 9288370"/>
              <a:gd name="connsiteY55-1952" fmla="*/ 112232 h 1775882"/>
              <a:gd name="connsiteX56-1953" fmla="*/ 9182272 w 9288370"/>
              <a:gd name="connsiteY56-1954" fmla="*/ 37171 h 1775882"/>
              <a:gd name="connsiteX57-1955" fmla="*/ 9232990 w 9288370"/>
              <a:gd name="connsiteY57-1956" fmla="*/ 24074 h 1775882"/>
              <a:gd name="connsiteX58-1957" fmla="*/ 9288370 w 9288370"/>
              <a:gd name="connsiteY58-1958" fmla="*/ 0 h 1775882"/>
              <a:gd name="connsiteX59-1959" fmla="*/ 0 w 9288370"/>
              <a:gd name="connsiteY59-1960" fmla="*/ 0 h 1775882"/>
              <a:gd name="connsiteX60-1961" fmla="*/ 0 w 9288370"/>
              <a:gd name="connsiteY60-1962" fmla="*/ 1770070 h 1775882"/>
              <a:gd name="connsiteX0-1963" fmla="*/ 0 w 9288370"/>
              <a:gd name="connsiteY0-1964" fmla="*/ 1770070 h 1775882"/>
              <a:gd name="connsiteX1-1965" fmla="*/ 177889 w 9288370"/>
              <a:gd name="connsiteY1-1966" fmla="*/ 1736270 h 1775882"/>
              <a:gd name="connsiteX2-1967" fmla="*/ 510677 w 9288370"/>
              <a:gd name="connsiteY2-1968" fmla="*/ 1694576 h 1775882"/>
              <a:gd name="connsiteX3-1969" fmla="*/ 759132 w 9288370"/>
              <a:gd name="connsiteY3-1970" fmla="*/ 1614202 h 1775882"/>
              <a:gd name="connsiteX4-1971" fmla="*/ 996009 w 9288370"/>
              <a:gd name="connsiteY4-1972" fmla="*/ 1618967 h 1775882"/>
              <a:gd name="connsiteX5-1973" fmla="*/ 1229354 w 9288370"/>
              <a:gd name="connsiteY5-1974" fmla="*/ 1572195 h 1775882"/>
              <a:gd name="connsiteX6-1975" fmla="*/ 1456865 w 9288370"/>
              <a:gd name="connsiteY6-1976" fmla="*/ 1510292 h 1775882"/>
              <a:gd name="connsiteX7-1977" fmla="*/ 1463005 w 9288370"/>
              <a:gd name="connsiteY7-1978" fmla="*/ 1511279 h 1775882"/>
              <a:gd name="connsiteX8-1979" fmla="*/ 1604999 w 9288370"/>
              <a:gd name="connsiteY8-1980" fmla="*/ 1513599 h 1775882"/>
              <a:gd name="connsiteX9-1981" fmla="*/ 1717911 w 9288370"/>
              <a:gd name="connsiteY9-1982" fmla="*/ 1497764 h 1775882"/>
              <a:gd name="connsiteX10-1983" fmla="*/ 1794234 w 9288370"/>
              <a:gd name="connsiteY10-1984" fmla="*/ 1464331 h 1775882"/>
              <a:gd name="connsiteX11-1985" fmla="*/ 2101780 w 9288370"/>
              <a:gd name="connsiteY11-1986" fmla="*/ 1409907 h 1775882"/>
              <a:gd name="connsiteX12-1987" fmla="*/ 2244830 w 9288370"/>
              <a:gd name="connsiteY12-1988" fmla="*/ 1388540 h 1775882"/>
              <a:gd name="connsiteX13-1989" fmla="*/ 2428648 w 9288370"/>
              <a:gd name="connsiteY13-1990" fmla="*/ 1372736 h 1775882"/>
              <a:gd name="connsiteX14-1991" fmla="*/ 2645882 w 9288370"/>
              <a:gd name="connsiteY14-1992" fmla="*/ 1341971 h 1775882"/>
              <a:gd name="connsiteX15-1993" fmla="*/ 2707413 w 9288370"/>
              <a:gd name="connsiteY15-1994" fmla="*/ 1347156 h 1775882"/>
              <a:gd name="connsiteX16-1995" fmla="*/ 2843134 w 9288370"/>
              <a:gd name="connsiteY16-1996" fmla="*/ 1323561 h 1775882"/>
              <a:gd name="connsiteX17-1997" fmla="*/ 2923804 w 9288370"/>
              <a:gd name="connsiteY17-1998" fmla="*/ 1314224 h 1775882"/>
              <a:gd name="connsiteX18-1999" fmla="*/ 3117774 w 9288370"/>
              <a:gd name="connsiteY18-2000" fmla="*/ 1327059 h 1775882"/>
              <a:gd name="connsiteX19-2001" fmla="*/ 3340504 w 9288370"/>
              <a:gd name="connsiteY19-2002" fmla="*/ 1297738 h 1775882"/>
              <a:gd name="connsiteX20-2003" fmla="*/ 3481198 w 9288370"/>
              <a:gd name="connsiteY20-2004" fmla="*/ 1295462 h 1775882"/>
              <a:gd name="connsiteX21-2005" fmla="*/ 3613486 w 9288370"/>
              <a:gd name="connsiteY21-2006" fmla="*/ 1271949 h 1775882"/>
              <a:gd name="connsiteX22-2007" fmla="*/ 3720050 w 9288370"/>
              <a:gd name="connsiteY22-2008" fmla="*/ 1266889 h 1775882"/>
              <a:gd name="connsiteX23-2009" fmla="*/ 3840245 w 9288370"/>
              <a:gd name="connsiteY23-2010" fmla="*/ 1278918 h 1775882"/>
              <a:gd name="connsiteX24-2011" fmla="*/ 3948288 w 9288370"/>
              <a:gd name="connsiteY24-2012" fmla="*/ 1284762 h 1775882"/>
              <a:gd name="connsiteX25-2013" fmla="*/ 3995849 w 9288370"/>
              <a:gd name="connsiteY25-2014" fmla="*/ 1272939 h 1775882"/>
              <a:gd name="connsiteX26-2015" fmla="*/ 4067546 w 9288370"/>
              <a:gd name="connsiteY26-2016" fmla="*/ 1294697 h 1775882"/>
              <a:gd name="connsiteX27-2017" fmla="*/ 4190310 w 9288370"/>
              <a:gd name="connsiteY27-2018" fmla="*/ 1307786 h 1775882"/>
              <a:gd name="connsiteX28-2019" fmla="*/ 4230008 w 9288370"/>
              <a:gd name="connsiteY28-2020" fmla="*/ 1303546 h 1775882"/>
              <a:gd name="connsiteX29-2021" fmla="*/ 4575478 w 9288370"/>
              <a:gd name="connsiteY29-2022" fmla="*/ 1261726 h 1775882"/>
              <a:gd name="connsiteX30-2023" fmla="*/ 4650026 w 9288370"/>
              <a:gd name="connsiteY30-2024" fmla="*/ 1265798 h 1775882"/>
              <a:gd name="connsiteX31-2025" fmla="*/ 4792008 w 9288370"/>
              <a:gd name="connsiteY31-2026" fmla="*/ 1243899 h 1775882"/>
              <a:gd name="connsiteX32-2027" fmla="*/ 4954126 w 9288370"/>
              <a:gd name="connsiteY32-2028" fmla="*/ 1204617 h 1775882"/>
              <a:gd name="connsiteX33-2029" fmla="*/ 5309678 w 9288370"/>
              <a:gd name="connsiteY33-2030" fmla="*/ 1128278 h 1775882"/>
              <a:gd name="connsiteX34-2031" fmla="*/ 5474724 w 9288370"/>
              <a:gd name="connsiteY34-2032" fmla="*/ 1091167 h 1775882"/>
              <a:gd name="connsiteX35-2033" fmla="*/ 5612132 w 9288370"/>
              <a:gd name="connsiteY35-2034" fmla="*/ 1051509 h 1775882"/>
              <a:gd name="connsiteX36-2035" fmla="*/ 5776618 w 9288370"/>
              <a:gd name="connsiteY36-2036" fmla="*/ 1053037 h 1775882"/>
              <a:gd name="connsiteX37-2037" fmla="*/ 5785786 w 9288370"/>
              <a:gd name="connsiteY37-2038" fmla="*/ 1051213 h 1775882"/>
              <a:gd name="connsiteX38-2039" fmla="*/ 5829381 w 9288370"/>
              <a:gd name="connsiteY38-2040" fmla="*/ 1046878 h 1775882"/>
              <a:gd name="connsiteX39-2041" fmla="*/ 5943596 w 9288370"/>
              <a:gd name="connsiteY39-2042" fmla="*/ 1043237 h 1775882"/>
              <a:gd name="connsiteX40-2043" fmla="*/ 5985730 w 9288370"/>
              <a:gd name="connsiteY40-2044" fmla="*/ 1035396 h 1775882"/>
              <a:gd name="connsiteX41-2045" fmla="*/ 6103109 w 9288370"/>
              <a:gd name="connsiteY41-2046" fmla="*/ 1019019 h 1775882"/>
              <a:gd name="connsiteX42-2047" fmla="*/ 6222406 w 9288370"/>
              <a:gd name="connsiteY42-2048" fmla="*/ 985341 h 1775882"/>
              <a:gd name="connsiteX43-2049" fmla="*/ 6598672 w 9288370"/>
              <a:gd name="connsiteY43-2050" fmla="*/ 902062 h 1775882"/>
              <a:gd name="connsiteX44-2051" fmla="*/ 6766149 w 9288370"/>
              <a:gd name="connsiteY44-2052" fmla="*/ 846132 h 1775882"/>
              <a:gd name="connsiteX45-2053" fmla="*/ 6886312 w 9288370"/>
              <a:gd name="connsiteY45-2054" fmla="*/ 781877 h 1775882"/>
              <a:gd name="connsiteX46-2055" fmla="*/ 7006457 w 9288370"/>
              <a:gd name="connsiteY46-2056" fmla="*/ 699758 h 1775882"/>
              <a:gd name="connsiteX47-2057" fmla="*/ 7231643 w 9288370"/>
              <a:gd name="connsiteY47-2058" fmla="*/ 640778 h 1775882"/>
              <a:gd name="connsiteX48-2059" fmla="*/ 7363123 w 9288370"/>
              <a:gd name="connsiteY48-2060" fmla="*/ 593682 h 1775882"/>
              <a:gd name="connsiteX49-2061" fmla="*/ 7588368 w 9288370"/>
              <a:gd name="connsiteY49-2062" fmla="*/ 531129 h 1775882"/>
              <a:gd name="connsiteX50-2063" fmla="*/ 7952094 w 9288370"/>
              <a:gd name="connsiteY50-2064" fmla="*/ 409302 h 1775882"/>
              <a:gd name="connsiteX51-2065" fmla="*/ 8231938 w 9288370"/>
              <a:gd name="connsiteY51-2066" fmla="*/ 259259 h 1775882"/>
              <a:gd name="connsiteX52-2067" fmla="*/ 8428864 w 9288370"/>
              <a:gd name="connsiteY52-2068" fmla="*/ 208471 h 1775882"/>
              <a:gd name="connsiteX53-2069" fmla="*/ 8616510 w 9288370"/>
              <a:gd name="connsiteY53-2070" fmla="*/ 161973 h 1775882"/>
              <a:gd name="connsiteX54-2071" fmla="*/ 8826766 w 9288370"/>
              <a:gd name="connsiteY54-2072" fmla="*/ 152111 h 1775882"/>
              <a:gd name="connsiteX55-2073" fmla="*/ 8917647 w 9288370"/>
              <a:gd name="connsiteY55-2074" fmla="*/ 112232 h 1775882"/>
              <a:gd name="connsiteX56-2075" fmla="*/ 9182272 w 9288370"/>
              <a:gd name="connsiteY56-2076" fmla="*/ 37171 h 1775882"/>
              <a:gd name="connsiteX57-2077" fmla="*/ 9232990 w 9288370"/>
              <a:gd name="connsiteY57-2078" fmla="*/ 24074 h 1775882"/>
              <a:gd name="connsiteX58-2079" fmla="*/ 9288370 w 9288370"/>
              <a:gd name="connsiteY58-2080" fmla="*/ 0 h 1775882"/>
              <a:gd name="connsiteX59-2081" fmla="*/ 0 w 9288370"/>
              <a:gd name="connsiteY59-2082" fmla="*/ 0 h 1775882"/>
              <a:gd name="connsiteX60-2083" fmla="*/ 0 w 9288370"/>
              <a:gd name="connsiteY60-2084" fmla="*/ 1770070 h 1775882"/>
              <a:gd name="connsiteX0-2085" fmla="*/ 0 w 9288370"/>
              <a:gd name="connsiteY0-2086" fmla="*/ 1770070 h 1775882"/>
              <a:gd name="connsiteX1-2087" fmla="*/ 177889 w 9288370"/>
              <a:gd name="connsiteY1-2088" fmla="*/ 1736270 h 1775882"/>
              <a:gd name="connsiteX2-2089" fmla="*/ 510677 w 9288370"/>
              <a:gd name="connsiteY2-2090" fmla="*/ 1694576 h 1775882"/>
              <a:gd name="connsiteX3-2091" fmla="*/ 759132 w 9288370"/>
              <a:gd name="connsiteY3-2092" fmla="*/ 1614202 h 1775882"/>
              <a:gd name="connsiteX4-2093" fmla="*/ 996009 w 9288370"/>
              <a:gd name="connsiteY4-2094" fmla="*/ 1618967 h 1775882"/>
              <a:gd name="connsiteX5-2095" fmla="*/ 1229354 w 9288370"/>
              <a:gd name="connsiteY5-2096" fmla="*/ 1572195 h 1775882"/>
              <a:gd name="connsiteX6-2097" fmla="*/ 1456865 w 9288370"/>
              <a:gd name="connsiteY6-2098" fmla="*/ 1510292 h 1775882"/>
              <a:gd name="connsiteX7-2099" fmla="*/ 1463005 w 9288370"/>
              <a:gd name="connsiteY7-2100" fmla="*/ 1511279 h 1775882"/>
              <a:gd name="connsiteX8-2101" fmla="*/ 1604999 w 9288370"/>
              <a:gd name="connsiteY8-2102" fmla="*/ 1513599 h 1775882"/>
              <a:gd name="connsiteX9-2103" fmla="*/ 1794234 w 9288370"/>
              <a:gd name="connsiteY9-2104" fmla="*/ 1464331 h 1775882"/>
              <a:gd name="connsiteX10-2105" fmla="*/ 2101780 w 9288370"/>
              <a:gd name="connsiteY10-2106" fmla="*/ 1409907 h 1775882"/>
              <a:gd name="connsiteX11-2107" fmla="*/ 2244830 w 9288370"/>
              <a:gd name="connsiteY11-2108" fmla="*/ 1388540 h 1775882"/>
              <a:gd name="connsiteX12-2109" fmla="*/ 2428648 w 9288370"/>
              <a:gd name="connsiteY12-2110" fmla="*/ 1372736 h 1775882"/>
              <a:gd name="connsiteX13-2111" fmla="*/ 2645882 w 9288370"/>
              <a:gd name="connsiteY13-2112" fmla="*/ 1341971 h 1775882"/>
              <a:gd name="connsiteX14-2113" fmla="*/ 2707413 w 9288370"/>
              <a:gd name="connsiteY14-2114" fmla="*/ 1347156 h 1775882"/>
              <a:gd name="connsiteX15-2115" fmla="*/ 2843134 w 9288370"/>
              <a:gd name="connsiteY15-2116" fmla="*/ 1323561 h 1775882"/>
              <a:gd name="connsiteX16-2117" fmla="*/ 2923804 w 9288370"/>
              <a:gd name="connsiteY16-2118" fmla="*/ 1314224 h 1775882"/>
              <a:gd name="connsiteX17-2119" fmla="*/ 3117774 w 9288370"/>
              <a:gd name="connsiteY17-2120" fmla="*/ 1327059 h 1775882"/>
              <a:gd name="connsiteX18-2121" fmla="*/ 3340504 w 9288370"/>
              <a:gd name="connsiteY18-2122" fmla="*/ 1297738 h 1775882"/>
              <a:gd name="connsiteX19-2123" fmla="*/ 3481198 w 9288370"/>
              <a:gd name="connsiteY19-2124" fmla="*/ 1295462 h 1775882"/>
              <a:gd name="connsiteX20-2125" fmla="*/ 3613486 w 9288370"/>
              <a:gd name="connsiteY20-2126" fmla="*/ 1271949 h 1775882"/>
              <a:gd name="connsiteX21-2127" fmla="*/ 3720050 w 9288370"/>
              <a:gd name="connsiteY21-2128" fmla="*/ 1266889 h 1775882"/>
              <a:gd name="connsiteX22-2129" fmla="*/ 3840245 w 9288370"/>
              <a:gd name="connsiteY22-2130" fmla="*/ 1278918 h 1775882"/>
              <a:gd name="connsiteX23-2131" fmla="*/ 3948288 w 9288370"/>
              <a:gd name="connsiteY23-2132" fmla="*/ 1284762 h 1775882"/>
              <a:gd name="connsiteX24-2133" fmla="*/ 3995849 w 9288370"/>
              <a:gd name="connsiteY24-2134" fmla="*/ 1272939 h 1775882"/>
              <a:gd name="connsiteX25-2135" fmla="*/ 4067546 w 9288370"/>
              <a:gd name="connsiteY25-2136" fmla="*/ 1294697 h 1775882"/>
              <a:gd name="connsiteX26-2137" fmla="*/ 4190310 w 9288370"/>
              <a:gd name="connsiteY26-2138" fmla="*/ 1307786 h 1775882"/>
              <a:gd name="connsiteX27-2139" fmla="*/ 4230008 w 9288370"/>
              <a:gd name="connsiteY27-2140" fmla="*/ 1303546 h 1775882"/>
              <a:gd name="connsiteX28-2141" fmla="*/ 4575478 w 9288370"/>
              <a:gd name="connsiteY28-2142" fmla="*/ 1261726 h 1775882"/>
              <a:gd name="connsiteX29-2143" fmla="*/ 4650026 w 9288370"/>
              <a:gd name="connsiteY29-2144" fmla="*/ 1265798 h 1775882"/>
              <a:gd name="connsiteX30-2145" fmla="*/ 4792008 w 9288370"/>
              <a:gd name="connsiteY30-2146" fmla="*/ 1243899 h 1775882"/>
              <a:gd name="connsiteX31-2147" fmla="*/ 4954126 w 9288370"/>
              <a:gd name="connsiteY31-2148" fmla="*/ 1204617 h 1775882"/>
              <a:gd name="connsiteX32-2149" fmla="*/ 5309678 w 9288370"/>
              <a:gd name="connsiteY32-2150" fmla="*/ 1128278 h 1775882"/>
              <a:gd name="connsiteX33-2151" fmla="*/ 5474724 w 9288370"/>
              <a:gd name="connsiteY33-2152" fmla="*/ 1091167 h 1775882"/>
              <a:gd name="connsiteX34-2153" fmla="*/ 5612132 w 9288370"/>
              <a:gd name="connsiteY34-2154" fmla="*/ 1051509 h 1775882"/>
              <a:gd name="connsiteX35-2155" fmla="*/ 5776618 w 9288370"/>
              <a:gd name="connsiteY35-2156" fmla="*/ 1053037 h 1775882"/>
              <a:gd name="connsiteX36-2157" fmla="*/ 5785786 w 9288370"/>
              <a:gd name="connsiteY36-2158" fmla="*/ 1051213 h 1775882"/>
              <a:gd name="connsiteX37-2159" fmla="*/ 5829381 w 9288370"/>
              <a:gd name="connsiteY37-2160" fmla="*/ 1046878 h 1775882"/>
              <a:gd name="connsiteX38-2161" fmla="*/ 5943596 w 9288370"/>
              <a:gd name="connsiteY38-2162" fmla="*/ 1043237 h 1775882"/>
              <a:gd name="connsiteX39-2163" fmla="*/ 5985730 w 9288370"/>
              <a:gd name="connsiteY39-2164" fmla="*/ 1035396 h 1775882"/>
              <a:gd name="connsiteX40-2165" fmla="*/ 6103109 w 9288370"/>
              <a:gd name="connsiteY40-2166" fmla="*/ 1019019 h 1775882"/>
              <a:gd name="connsiteX41-2167" fmla="*/ 6222406 w 9288370"/>
              <a:gd name="connsiteY41-2168" fmla="*/ 985341 h 1775882"/>
              <a:gd name="connsiteX42-2169" fmla="*/ 6598672 w 9288370"/>
              <a:gd name="connsiteY42-2170" fmla="*/ 902062 h 1775882"/>
              <a:gd name="connsiteX43-2171" fmla="*/ 6766149 w 9288370"/>
              <a:gd name="connsiteY43-2172" fmla="*/ 846132 h 1775882"/>
              <a:gd name="connsiteX44-2173" fmla="*/ 6886312 w 9288370"/>
              <a:gd name="connsiteY44-2174" fmla="*/ 781877 h 1775882"/>
              <a:gd name="connsiteX45-2175" fmla="*/ 7006457 w 9288370"/>
              <a:gd name="connsiteY45-2176" fmla="*/ 699758 h 1775882"/>
              <a:gd name="connsiteX46-2177" fmla="*/ 7231643 w 9288370"/>
              <a:gd name="connsiteY46-2178" fmla="*/ 640778 h 1775882"/>
              <a:gd name="connsiteX47-2179" fmla="*/ 7363123 w 9288370"/>
              <a:gd name="connsiteY47-2180" fmla="*/ 593682 h 1775882"/>
              <a:gd name="connsiteX48-2181" fmla="*/ 7588368 w 9288370"/>
              <a:gd name="connsiteY48-2182" fmla="*/ 531129 h 1775882"/>
              <a:gd name="connsiteX49-2183" fmla="*/ 7952094 w 9288370"/>
              <a:gd name="connsiteY49-2184" fmla="*/ 409302 h 1775882"/>
              <a:gd name="connsiteX50-2185" fmla="*/ 8231938 w 9288370"/>
              <a:gd name="connsiteY50-2186" fmla="*/ 259259 h 1775882"/>
              <a:gd name="connsiteX51-2187" fmla="*/ 8428864 w 9288370"/>
              <a:gd name="connsiteY51-2188" fmla="*/ 208471 h 1775882"/>
              <a:gd name="connsiteX52-2189" fmla="*/ 8616510 w 9288370"/>
              <a:gd name="connsiteY52-2190" fmla="*/ 161973 h 1775882"/>
              <a:gd name="connsiteX53-2191" fmla="*/ 8826766 w 9288370"/>
              <a:gd name="connsiteY53-2192" fmla="*/ 152111 h 1775882"/>
              <a:gd name="connsiteX54-2193" fmla="*/ 8917647 w 9288370"/>
              <a:gd name="connsiteY54-2194" fmla="*/ 112232 h 1775882"/>
              <a:gd name="connsiteX55-2195" fmla="*/ 9182272 w 9288370"/>
              <a:gd name="connsiteY55-2196" fmla="*/ 37171 h 1775882"/>
              <a:gd name="connsiteX56-2197" fmla="*/ 9232990 w 9288370"/>
              <a:gd name="connsiteY56-2198" fmla="*/ 24074 h 1775882"/>
              <a:gd name="connsiteX57-2199" fmla="*/ 9288370 w 9288370"/>
              <a:gd name="connsiteY57-2200" fmla="*/ 0 h 1775882"/>
              <a:gd name="connsiteX58-2201" fmla="*/ 0 w 9288370"/>
              <a:gd name="connsiteY58-2202" fmla="*/ 0 h 1775882"/>
              <a:gd name="connsiteX59-2203" fmla="*/ 0 w 9288370"/>
              <a:gd name="connsiteY59-2204" fmla="*/ 1770070 h 1775882"/>
              <a:gd name="connsiteX0-2205" fmla="*/ 0 w 9288370"/>
              <a:gd name="connsiteY0-2206" fmla="*/ 1770070 h 1775882"/>
              <a:gd name="connsiteX1-2207" fmla="*/ 177889 w 9288370"/>
              <a:gd name="connsiteY1-2208" fmla="*/ 1736270 h 1775882"/>
              <a:gd name="connsiteX2-2209" fmla="*/ 510677 w 9288370"/>
              <a:gd name="connsiteY2-2210" fmla="*/ 1694576 h 1775882"/>
              <a:gd name="connsiteX3-2211" fmla="*/ 759132 w 9288370"/>
              <a:gd name="connsiteY3-2212" fmla="*/ 1614202 h 1775882"/>
              <a:gd name="connsiteX4-2213" fmla="*/ 996009 w 9288370"/>
              <a:gd name="connsiteY4-2214" fmla="*/ 1618967 h 1775882"/>
              <a:gd name="connsiteX5-2215" fmla="*/ 1229354 w 9288370"/>
              <a:gd name="connsiteY5-2216" fmla="*/ 1572195 h 1775882"/>
              <a:gd name="connsiteX6-2217" fmla="*/ 1456865 w 9288370"/>
              <a:gd name="connsiteY6-2218" fmla="*/ 1510292 h 1775882"/>
              <a:gd name="connsiteX7-2219" fmla="*/ 1463005 w 9288370"/>
              <a:gd name="connsiteY7-2220" fmla="*/ 1511279 h 1775882"/>
              <a:gd name="connsiteX8-2221" fmla="*/ 1604999 w 9288370"/>
              <a:gd name="connsiteY8-2222" fmla="*/ 1484238 h 1775882"/>
              <a:gd name="connsiteX9-2223" fmla="*/ 1794234 w 9288370"/>
              <a:gd name="connsiteY9-2224" fmla="*/ 1464331 h 1775882"/>
              <a:gd name="connsiteX10-2225" fmla="*/ 2101780 w 9288370"/>
              <a:gd name="connsiteY10-2226" fmla="*/ 1409907 h 1775882"/>
              <a:gd name="connsiteX11-2227" fmla="*/ 2244830 w 9288370"/>
              <a:gd name="connsiteY11-2228" fmla="*/ 1388540 h 1775882"/>
              <a:gd name="connsiteX12-2229" fmla="*/ 2428648 w 9288370"/>
              <a:gd name="connsiteY12-2230" fmla="*/ 1372736 h 1775882"/>
              <a:gd name="connsiteX13-2231" fmla="*/ 2645882 w 9288370"/>
              <a:gd name="connsiteY13-2232" fmla="*/ 1341971 h 1775882"/>
              <a:gd name="connsiteX14-2233" fmla="*/ 2707413 w 9288370"/>
              <a:gd name="connsiteY14-2234" fmla="*/ 1347156 h 1775882"/>
              <a:gd name="connsiteX15-2235" fmla="*/ 2843134 w 9288370"/>
              <a:gd name="connsiteY15-2236" fmla="*/ 1323561 h 1775882"/>
              <a:gd name="connsiteX16-2237" fmla="*/ 2923804 w 9288370"/>
              <a:gd name="connsiteY16-2238" fmla="*/ 1314224 h 1775882"/>
              <a:gd name="connsiteX17-2239" fmla="*/ 3117774 w 9288370"/>
              <a:gd name="connsiteY17-2240" fmla="*/ 1327059 h 1775882"/>
              <a:gd name="connsiteX18-2241" fmla="*/ 3340504 w 9288370"/>
              <a:gd name="connsiteY18-2242" fmla="*/ 1297738 h 1775882"/>
              <a:gd name="connsiteX19-2243" fmla="*/ 3481198 w 9288370"/>
              <a:gd name="connsiteY19-2244" fmla="*/ 1295462 h 1775882"/>
              <a:gd name="connsiteX20-2245" fmla="*/ 3613486 w 9288370"/>
              <a:gd name="connsiteY20-2246" fmla="*/ 1271949 h 1775882"/>
              <a:gd name="connsiteX21-2247" fmla="*/ 3720050 w 9288370"/>
              <a:gd name="connsiteY21-2248" fmla="*/ 1266889 h 1775882"/>
              <a:gd name="connsiteX22-2249" fmla="*/ 3840245 w 9288370"/>
              <a:gd name="connsiteY22-2250" fmla="*/ 1278918 h 1775882"/>
              <a:gd name="connsiteX23-2251" fmla="*/ 3948288 w 9288370"/>
              <a:gd name="connsiteY23-2252" fmla="*/ 1284762 h 1775882"/>
              <a:gd name="connsiteX24-2253" fmla="*/ 3995849 w 9288370"/>
              <a:gd name="connsiteY24-2254" fmla="*/ 1272939 h 1775882"/>
              <a:gd name="connsiteX25-2255" fmla="*/ 4067546 w 9288370"/>
              <a:gd name="connsiteY25-2256" fmla="*/ 1294697 h 1775882"/>
              <a:gd name="connsiteX26-2257" fmla="*/ 4190310 w 9288370"/>
              <a:gd name="connsiteY26-2258" fmla="*/ 1307786 h 1775882"/>
              <a:gd name="connsiteX27-2259" fmla="*/ 4230008 w 9288370"/>
              <a:gd name="connsiteY27-2260" fmla="*/ 1303546 h 1775882"/>
              <a:gd name="connsiteX28-2261" fmla="*/ 4575478 w 9288370"/>
              <a:gd name="connsiteY28-2262" fmla="*/ 1261726 h 1775882"/>
              <a:gd name="connsiteX29-2263" fmla="*/ 4650026 w 9288370"/>
              <a:gd name="connsiteY29-2264" fmla="*/ 1265798 h 1775882"/>
              <a:gd name="connsiteX30-2265" fmla="*/ 4792008 w 9288370"/>
              <a:gd name="connsiteY30-2266" fmla="*/ 1243899 h 1775882"/>
              <a:gd name="connsiteX31-2267" fmla="*/ 4954126 w 9288370"/>
              <a:gd name="connsiteY31-2268" fmla="*/ 1204617 h 1775882"/>
              <a:gd name="connsiteX32-2269" fmla="*/ 5309678 w 9288370"/>
              <a:gd name="connsiteY32-2270" fmla="*/ 1128278 h 1775882"/>
              <a:gd name="connsiteX33-2271" fmla="*/ 5474724 w 9288370"/>
              <a:gd name="connsiteY33-2272" fmla="*/ 1091167 h 1775882"/>
              <a:gd name="connsiteX34-2273" fmla="*/ 5612132 w 9288370"/>
              <a:gd name="connsiteY34-2274" fmla="*/ 1051509 h 1775882"/>
              <a:gd name="connsiteX35-2275" fmla="*/ 5776618 w 9288370"/>
              <a:gd name="connsiteY35-2276" fmla="*/ 1053037 h 1775882"/>
              <a:gd name="connsiteX36-2277" fmla="*/ 5785786 w 9288370"/>
              <a:gd name="connsiteY36-2278" fmla="*/ 1051213 h 1775882"/>
              <a:gd name="connsiteX37-2279" fmla="*/ 5829381 w 9288370"/>
              <a:gd name="connsiteY37-2280" fmla="*/ 1046878 h 1775882"/>
              <a:gd name="connsiteX38-2281" fmla="*/ 5943596 w 9288370"/>
              <a:gd name="connsiteY38-2282" fmla="*/ 1043237 h 1775882"/>
              <a:gd name="connsiteX39-2283" fmla="*/ 5985730 w 9288370"/>
              <a:gd name="connsiteY39-2284" fmla="*/ 1035396 h 1775882"/>
              <a:gd name="connsiteX40-2285" fmla="*/ 6103109 w 9288370"/>
              <a:gd name="connsiteY40-2286" fmla="*/ 1019019 h 1775882"/>
              <a:gd name="connsiteX41-2287" fmla="*/ 6222406 w 9288370"/>
              <a:gd name="connsiteY41-2288" fmla="*/ 985341 h 1775882"/>
              <a:gd name="connsiteX42-2289" fmla="*/ 6598672 w 9288370"/>
              <a:gd name="connsiteY42-2290" fmla="*/ 902062 h 1775882"/>
              <a:gd name="connsiteX43-2291" fmla="*/ 6766149 w 9288370"/>
              <a:gd name="connsiteY43-2292" fmla="*/ 846132 h 1775882"/>
              <a:gd name="connsiteX44-2293" fmla="*/ 6886312 w 9288370"/>
              <a:gd name="connsiteY44-2294" fmla="*/ 781877 h 1775882"/>
              <a:gd name="connsiteX45-2295" fmla="*/ 7006457 w 9288370"/>
              <a:gd name="connsiteY45-2296" fmla="*/ 699758 h 1775882"/>
              <a:gd name="connsiteX46-2297" fmla="*/ 7231643 w 9288370"/>
              <a:gd name="connsiteY46-2298" fmla="*/ 640778 h 1775882"/>
              <a:gd name="connsiteX47-2299" fmla="*/ 7363123 w 9288370"/>
              <a:gd name="connsiteY47-2300" fmla="*/ 593682 h 1775882"/>
              <a:gd name="connsiteX48-2301" fmla="*/ 7588368 w 9288370"/>
              <a:gd name="connsiteY48-2302" fmla="*/ 531129 h 1775882"/>
              <a:gd name="connsiteX49-2303" fmla="*/ 7952094 w 9288370"/>
              <a:gd name="connsiteY49-2304" fmla="*/ 409302 h 1775882"/>
              <a:gd name="connsiteX50-2305" fmla="*/ 8231938 w 9288370"/>
              <a:gd name="connsiteY50-2306" fmla="*/ 259259 h 1775882"/>
              <a:gd name="connsiteX51-2307" fmla="*/ 8428864 w 9288370"/>
              <a:gd name="connsiteY51-2308" fmla="*/ 208471 h 1775882"/>
              <a:gd name="connsiteX52-2309" fmla="*/ 8616510 w 9288370"/>
              <a:gd name="connsiteY52-2310" fmla="*/ 161973 h 1775882"/>
              <a:gd name="connsiteX53-2311" fmla="*/ 8826766 w 9288370"/>
              <a:gd name="connsiteY53-2312" fmla="*/ 152111 h 1775882"/>
              <a:gd name="connsiteX54-2313" fmla="*/ 8917647 w 9288370"/>
              <a:gd name="connsiteY54-2314" fmla="*/ 112232 h 1775882"/>
              <a:gd name="connsiteX55-2315" fmla="*/ 9182272 w 9288370"/>
              <a:gd name="connsiteY55-2316" fmla="*/ 37171 h 1775882"/>
              <a:gd name="connsiteX56-2317" fmla="*/ 9232990 w 9288370"/>
              <a:gd name="connsiteY56-2318" fmla="*/ 24074 h 1775882"/>
              <a:gd name="connsiteX57-2319" fmla="*/ 9288370 w 9288370"/>
              <a:gd name="connsiteY57-2320" fmla="*/ 0 h 1775882"/>
              <a:gd name="connsiteX58-2321" fmla="*/ 0 w 9288370"/>
              <a:gd name="connsiteY58-2322" fmla="*/ 0 h 1775882"/>
              <a:gd name="connsiteX59-2323" fmla="*/ 0 w 9288370"/>
              <a:gd name="connsiteY59-2324" fmla="*/ 1770070 h 1775882"/>
              <a:gd name="connsiteX0-2325" fmla="*/ 0 w 9288370"/>
              <a:gd name="connsiteY0-2326" fmla="*/ 1770070 h 1775882"/>
              <a:gd name="connsiteX1-2327" fmla="*/ 177889 w 9288370"/>
              <a:gd name="connsiteY1-2328" fmla="*/ 1736270 h 1775882"/>
              <a:gd name="connsiteX2-2329" fmla="*/ 510677 w 9288370"/>
              <a:gd name="connsiteY2-2330" fmla="*/ 1694576 h 1775882"/>
              <a:gd name="connsiteX3-2331" fmla="*/ 759132 w 9288370"/>
              <a:gd name="connsiteY3-2332" fmla="*/ 1614202 h 1775882"/>
              <a:gd name="connsiteX4-2333" fmla="*/ 996009 w 9288370"/>
              <a:gd name="connsiteY4-2334" fmla="*/ 1618967 h 1775882"/>
              <a:gd name="connsiteX5-2335" fmla="*/ 1229354 w 9288370"/>
              <a:gd name="connsiteY5-2336" fmla="*/ 1572195 h 1775882"/>
              <a:gd name="connsiteX6-2337" fmla="*/ 1456865 w 9288370"/>
              <a:gd name="connsiteY6-2338" fmla="*/ 1510292 h 1775882"/>
              <a:gd name="connsiteX7-2339" fmla="*/ 1604999 w 9288370"/>
              <a:gd name="connsiteY7-2340" fmla="*/ 1484238 h 1775882"/>
              <a:gd name="connsiteX8-2341" fmla="*/ 1794234 w 9288370"/>
              <a:gd name="connsiteY8-2342" fmla="*/ 1464331 h 1775882"/>
              <a:gd name="connsiteX9-2343" fmla="*/ 2101780 w 9288370"/>
              <a:gd name="connsiteY9-2344" fmla="*/ 1409907 h 1775882"/>
              <a:gd name="connsiteX10-2345" fmla="*/ 2244830 w 9288370"/>
              <a:gd name="connsiteY10-2346" fmla="*/ 1388540 h 1775882"/>
              <a:gd name="connsiteX11-2347" fmla="*/ 2428648 w 9288370"/>
              <a:gd name="connsiteY11-2348" fmla="*/ 1372736 h 1775882"/>
              <a:gd name="connsiteX12-2349" fmla="*/ 2645882 w 9288370"/>
              <a:gd name="connsiteY12-2350" fmla="*/ 1341971 h 1775882"/>
              <a:gd name="connsiteX13-2351" fmla="*/ 2707413 w 9288370"/>
              <a:gd name="connsiteY13-2352" fmla="*/ 1347156 h 1775882"/>
              <a:gd name="connsiteX14-2353" fmla="*/ 2843134 w 9288370"/>
              <a:gd name="connsiteY14-2354" fmla="*/ 1323561 h 1775882"/>
              <a:gd name="connsiteX15-2355" fmla="*/ 2923804 w 9288370"/>
              <a:gd name="connsiteY15-2356" fmla="*/ 1314224 h 1775882"/>
              <a:gd name="connsiteX16-2357" fmla="*/ 3117774 w 9288370"/>
              <a:gd name="connsiteY16-2358" fmla="*/ 1327059 h 1775882"/>
              <a:gd name="connsiteX17-2359" fmla="*/ 3340504 w 9288370"/>
              <a:gd name="connsiteY17-2360" fmla="*/ 1297738 h 1775882"/>
              <a:gd name="connsiteX18-2361" fmla="*/ 3481198 w 9288370"/>
              <a:gd name="connsiteY18-2362" fmla="*/ 1295462 h 1775882"/>
              <a:gd name="connsiteX19-2363" fmla="*/ 3613486 w 9288370"/>
              <a:gd name="connsiteY19-2364" fmla="*/ 1271949 h 1775882"/>
              <a:gd name="connsiteX20-2365" fmla="*/ 3720050 w 9288370"/>
              <a:gd name="connsiteY20-2366" fmla="*/ 1266889 h 1775882"/>
              <a:gd name="connsiteX21-2367" fmla="*/ 3840245 w 9288370"/>
              <a:gd name="connsiteY21-2368" fmla="*/ 1278918 h 1775882"/>
              <a:gd name="connsiteX22-2369" fmla="*/ 3948288 w 9288370"/>
              <a:gd name="connsiteY22-2370" fmla="*/ 1284762 h 1775882"/>
              <a:gd name="connsiteX23-2371" fmla="*/ 3995849 w 9288370"/>
              <a:gd name="connsiteY23-2372" fmla="*/ 1272939 h 1775882"/>
              <a:gd name="connsiteX24-2373" fmla="*/ 4067546 w 9288370"/>
              <a:gd name="connsiteY24-2374" fmla="*/ 1294697 h 1775882"/>
              <a:gd name="connsiteX25-2375" fmla="*/ 4190310 w 9288370"/>
              <a:gd name="connsiteY25-2376" fmla="*/ 1307786 h 1775882"/>
              <a:gd name="connsiteX26-2377" fmla="*/ 4230008 w 9288370"/>
              <a:gd name="connsiteY26-2378" fmla="*/ 1303546 h 1775882"/>
              <a:gd name="connsiteX27-2379" fmla="*/ 4575478 w 9288370"/>
              <a:gd name="connsiteY27-2380" fmla="*/ 1261726 h 1775882"/>
              <a:gd name="connsiteX28-2381" fmla="*/ 4650026 w 9288370"/>
              <a:gd name="connsiteY28-2382" fmla="*/ 1265798 h 1775882"/>
              <a:gd name="connsiteX29-2383" fmla="*/ 4792008 w 9288370"/>
              <a:gd name="connsiteY29-2384" fmla="*/ 1243899 h 1775882"/>
              <a:gd name="connsiteX30-2385" fmla="*/ 4954126 w 9288370"/>
              <a:gd name="connsiteY30-2386" fmla="*/ 1204617 h 1775882"/>
              <a:gd name="connsiteX31-2387" fmla="*/ 5309678 w 9288370"/>
              <a:gd name="connsiteY31-2388" fmla="*/ 1128278 h 1775882"/>
              <a:gd name="connsiteX32-2389" fmla="*/ 5474724 w 9288370"/>
              <a:gd name="connsiteY32-2390" fmla="*/ 1091167 h 1775882"/>
              <a:gd name="connsiteX33-2391" fmla="*/ 5612132 w 9288370"/>
              <a:gd name="connsiteY33-2392" fmla="*/ 1051509 h 1775882"/>
              <a:gd name="connsiteX34-2393" fmla="*/ 5776618 w 9288370"/>
              <a:gd name="connsiteY34-2394" fmla="*/ 1053037 h 1775882"/>
              <a:gd name="connsiteX35-2395" fmla="*/ 5785786 w 9288370"/>
              <a:gd name="connsiteY35-2396" fmla="*/ 1051213 h 1775882"/>
              <a:gd name="connsiteX36-2397" fmla="*/ 5829381 w 9288370"/>
              <a:gd name="connsiteY36-2398" fmla="*/ 1046878 h 1775882"/>
              <a:gd name="connsiteX37-2399" fmla="*/ 5943596 w 9288370"/>
              <a:gd name="connsiteY37-2400" fmla="*/ 1043237 h 1775882"/>
              <a:gd name="connsiteX38-2401" fmla="*/ 5985730 w 9288370"/>
              <a:gd name="connsiteY38-2402" fmla="*/ 1035396 h 1775882"/>
              <a:gd name="connsiteX39-2403" fmla="*/ 6103109 w 9288370"/>
              <a:gd name="connsiteY39-2404" fmla="*/ 1019019 h 1775882"/>
              <a:gd name="connsiteX40-2405" fmla="*/ 6222406 w 9288370"/>
              <a:gd name="connsiteY40-2406" fmla="*/ 985341 h 1775882"/>
              <a:gd name="connsiteX41-2407" fmla="*/ 6598672 w 9288370"/>
              <a:gd name="connsiteY41-2408" fmla="*/ 902062 h 1775882"/>
              <a:gd name="connsiteX42-2409" fmla="*/ 6766149 w 9288370"/>
              <a:gd name="connsiteY42-2410" fmla="*/ 846132 h 1775882"/>
              <a:gd name="connsiteX43-2411" fmla="*/ 6886312 w 9288370"/>
              <a:gd name="connsiteY43-2412" fmla="*/ 781877 h 1775882"/>
              <a:gd name="connsiteX44-2413" fmla="*/ 7006457 w 9288370"/>
              <a:gd name="connsiteY44-2414" fmla="*/ 699758 h 1775882"/>
              <a:gd name="connsiteX45-2415" fmla="*/ 7231643 w 9288370"/>
              <a:gd name="connsiteY45-2416" fmla="*/ 640778 h 1775882"/>
              <a:gd name="connsiteX46-2417" fmla="*/ 7363123 w 9288370"/>
              <a:gd name="connsiteY46-2418" fmla="*/ 593682 h 1775882"/>
              <a:gd name="connsiteX47-2419" fmla="*/ 7588368 w 9288370"/>
              <a:gd name="connsiteY47-2420" fmla="*/ 531129 h 1775882"/>
              <a:gd name="connsiteX48-2421" fmla="*/ 7952094 w 9288370"/>
              <a:gd name="connsiteY48-2422" fmla="*/ 409302 h 1775882"/>
              <a:gd name="connsiteX49-2423" fmla="*/ 8231938 w 9288370"/>
              <a:gd name="connsiteY49-2424" fmla="*/ 259259 h 1775882"/>
              <a:gd name="connsiteX50-2425" fmla="*/ 8428864 w 9288370"/>
              <a:gd name="connsiteY50-2426" fmla="*/ 208471 h 1775882"/>
              <a:gd name="connsiteX51-2427" fmla="*/ 8616510 w 9288370"/>
              <a:gd name="connsiteY51-2428" fmla="*/ 161973 h 1775882"/>
              <a:gd name="connsiteX52-2429" fmla="*/ 8826766 w 9288370"/>
              <a:gd name="connsiteY52-2430" fmla="*/ 152111 h 1775882"/>
              <a:gd name="connsiteX53-2431" fmla="*/ 8917647 w 9288370"/>
              <a:gd name="connsiteY53-2432" fmla="*/ 112232 h 1775882"/>
              <a:gd name="connsiteX54-2433" fmla="*/ 9182272 w 9288370"/>
              <a:gd name="connsiteY54-2434" fmla="*/ 37171 h 1775882"/>
              <a:gd name="connsiteX55-2435" fmla="*/ 9232990 w 9288370"/>
              <a:gd name="connsiteY55-2436" fmla="*/ 24074 h 1775882"/>
              <a:gd name="connsiteX56-2437" fmla="*/ 9288370 w 9288370"/>
              <a:gd name="connsiteY56-2438" fmla="*/ 0 h 1775882"/>
              <a:gd name="connsiteX57-2439" fmla="*/ 0 w 9288370"/>
              <a:gd name="connsiteY57-2440" fmla="*/ 0 h 1775882"/>
              <a:gd name="connsiteX58-2441" fmla="*/ 0 w 9288370"/>
              <a:gd name="connsiteY58-2442" fmla="*/ 1770070 h 1775882"/>
              <a:gd name="connsiteX0-2443" fmla="*/ 0 w 9288370"/>
              <a:gd name="connsiteY0-2444" fmla="*/ 1770070 h 1775882"/>
              <a:gd name="connsiteX1-2445" fmla="*/ 177889 w 9288370"/>
              <a:gd name="connsiteY1-2446" fmla="*/ 1736270 h 1775882"/>
              <a:gd name="connsiteX2-2447" fmla="*/ 510677 w 9288370"/>
              <a:gd name="connsiteY2-2448" fmla="*/ 1694576 h 1775882"/>
              <a:gd name="connsiteX3-2449" fmla="*/ 759132 w 9288370"/>
              <a:gd name="connsiteY3-2450" fmla="*/ 1614202 h 1775882"/>
              <a:gd name="connsiteX4-2451" fmla="*/ 996009 w 9288370"/>
              <a:gd name="connsiteY4-2452" fmla="*/ 1618967 h 1775882"/>
              <a:gd name="connsiteX5-2453" fmla="*/ 1229354 w 9288370"/>
              <a:gd name="connsiteY5-2454" fmla="*/ 1572195 h 1775882"/>
              <a:gd name="connsiteX6-2455" fmla="*/ 1456865 w 9288370"/>
              <a:gd name="connsiteY6-2456" fmla="*/ 1510292 h 1775882"/>
              <a:gd name="connsiteX7-2457" fmla="*/ 1604999 w 9288370"/>
              <a:gd name="connsiteY7-2458" fmla="*/ 1484238 h 1775882"/>
              <a:gd name="connsiteX8-2459" fmla="*/ 1794234 w 9288370"/>
              <a:gd name="connsiteY8-2460" fmla="*/ 1464331 h 1775882"/>
              <a:gd name="connsiteX9-2461" fmla="*/ 2101780 w 9288370"/>
              <a:gd name="connsiteY9-2462" fmla="*/ 1409907 h 1775882"/>
              <a:gd name="connsiteX10-2463" fmla="*/ 2244830 w 9288370"/>
              <a:gd name="connsiteY10-2464" fmla="*/ 1388540 h 1775882"/>
              <a:gd name="connsiteX11-2465" fmla="*/ 2428648 w 9288370"/>
              <a:gd name="connsiteY11-2466" fmla="*/ 1372736 h 1775882"/>
              <a:gd name="connsiteX12-2467" fmla="*/ 2645882 w 9288370"/>
              <a:gd name="connsiteY12-2468" fmla="*/ 1341971 h 1775882"/>
              <a:gd name="connsiteX13-2469" fmla="*/ 2707413 w 9288370"/>
              <a:gd name="connsiteY13-2470" fmla="*/ 1347156 h 1775882"/>
              <a:gd name="connsiteX14-2471" fmla="*/ 2843134 w 9288370"/>
              <a:gd name="connsiteY14-2472" fmla="*/ 1323561 h 1775882"/>
              <a:gd name="connsiteX15-2473" fmla="*/ 2923804 w 9288370"/>
              <a:gd name="connsiteY15-2474" fmla="*/ 1314224 h 1775882"/>
              <a:gd name="connsiteX16-2475" fmla="*/ 3117774 w 9288370"/>
              <a:gd name="connsiteY16-2476" fmla="*/ 1327059 h 1775882"/>
              <a:gd name="connsiteX17-2477" fmla="*/ 3340504 w 9288370"/>
              <a:gd name="connsiteY17-2478" fmla="*/ 1297738 h 1775882"/>
              <a:gd name="connsiteX18-2479" fmla="*/ 3481198 w 9288370"/>
              <a:gd name="connsiteY18-2480" fmla="*/ 1295462 h 1775882"/>
              <a:gd name="connsiteX19-2481" fmla="*/ 3613486 w 9288370"/>
              <a:gd name="connsiteY19-2482" fmla="*/ 1271949 h 1775882"/>
              <a:gd name="connsiteX20-2483" fmla="*/ 3720050 w 9288370"/>
              <a:gd name="connsiteY20-2484" fmla="*/ 1266889 h 1775882"/>
              <a:gd name="connsiteX21-2485" fmla="*/ 3840245 w 9288370"/>
              <a:gd name="connsiteY21-2486" fmla="*/ 1278918 h 1775882"/>
              <a:gd name="connsiteX22-2487" fmla="*/ 3948288 w 9288370"/>
              <a:gd name="connsiteY22-2488" fmla="*/ 1284762 h 1775882"/>
              <a:gd name="connsiteX23-2489" fmla="*/ 3995849 w 9288370"/>
              <a:gd name="connsiteY23-2490" fmla="*/ 1272939 h 1775882"/>
              <a:gd name="connsiteX24-2491" fmla="*/ 4067546 w 9288370"/>
              <a:gd name="connsiteY24-2492" fmla="*/ 1294697 h 1775882"/>
              <a:gd name="connsiteX25-2493" fmla="*/ 4190310 w 9288370"/>
              <a:gd name="connsiteY25-2494" fmla="*/ 1307786 h 1775882"/>
              <a:gd name="connsiteX26-2495" fmla="*/ 4230008 w 9288370"/>
              <a:gd name="connsiteY26-2496" fmla="*/ 1303546 h 1775882"/>
              <a:gd name="connsiteX27-2497" fmla="*/ 4575478 w 9288370"/>
              <a:gd name="connsiteY27-2498" fmla="*/ 1261726 h 1775882"/>
              <a:gd name="connsiteX28-2499" fmla="*/ 4650026 w 9288370"/>
              <a:gd name="connsiteY28-2500" fmla="*/ 1265798 h 1775882"/>
              <a:gd name="connsiteX29-2501" fmla="*/ 4792008 w 9288370"/>
              <a:gd name="connsiteY29-2502" fmla="*/ 1243899 h 1775882"/>
              <a:gd name="connsiteX30-2503" fmla="*/ 4954126 w 9288370"/>
              <a:gd name="connsiteY30-2504" fmla="*/ 1204617 h 1775882"/>
              <a:gd name="connsiteX31-2505" fmla="*/ 5309678 w 9288370"/>
              <a:gd name="connsiteY31-2506" fmla="*/ 1128278 h 1775882"/>
              <a:gd name="connsiteX32-2507" fmla="*/ 5474724 w 9288370"/>
              <a:gd name="connsiteY32-2508" fmla="*/ 1091167 h 1775882"/>
              <a:gd name="connsiteX33-2509" fmla="*/ 5612132 w 9288370"/>
              <a:gd name="connsiteY33-2510" fmla="*/ 1051509 h 1775882"/>
              <a:gd name="connsiteX34-2511" fmla="*/ 5776618 w 9288370"/>
              <a:gd name="connsiteY34-2512" fmla="*/ 1053037 h 1775882"/>
              <a:gd name="connsiteX35-2513" fmla="*/ 5785786 w 9288370"/>
              <a:gd name="connsiteY35-2514" fmla="*/ 1051213 h 1775882"/>
              <a:gd name="connsiteX36-2515" fmla="*/ 5829381 w 9288370"/>
              <a:gd name="connsiteY36-2516" fmla="*/ 1046878 h 1775882"/>
              <a:gd name="connsiteX37-2517" fmla="*/ 5943596 w 9288370"/>
              <a:gd name="connsiteY37-2518" fmla="*/ 1043237 h 1775882"/>
              <a:gd name="connsiteX38-2519" fmla="*/ 5985730 w 9288370"/>
              <a:gd name="connsiteY38-2520" fmla="*/ 1035396 h 1775882"/>
              <a:gd name="connsiteX39-2521" fmla="*/ 6103109 w 9288370"/>
              <a:gd name="connsiteY39-2522" fmla="*/ 1019019 h 1775882"/>
              <a:gd name="connsiteX40-2523" fmla="*/ 6222406 w 9288370"/>
              <a:gd name="connsiteY40-2524" fmla="*/ 985341 h 1775882"/>
              <a:gd name="connsiteX41-2525" fmla="*/ 6598672 w 9288370"/>
              <a:gd name="connsiteY41-2526" fmla="*/ 902062 h 1775882"/>
              <a:gd name="connsiteX42-2527" fmla="*/ 6766149 w 9288370"/>
              <a:gd name="connsiteY42-2528" fmla="*/ 846132 h 1775882"/>
              <a:gd name="connsiteX43-2529" fmla="*/ 6886312 w 9288370"/>
              <a:gd name="connsiteY43-2530" fmla="*/ 781877 h 1775882"/>
              <a:gd name="connsiteX44-2531" fmla="*/ 7006457 w 9288370"/>
              <a:gd name="connsiteY44-2532" fmla="*/ 699758 h 1775882"/>
              <a:gd name="connsiteX45-2533" fmla="*/ 7231643 w 9288370"/>
              <a:gd name="connsiteY45-2534" fmla="*/ 640778 h 1775882"/>
              <a:gd name="connsiteX46-2535" fmla="*/ 7363123 w 9288370"/>
              <a:gd name="connsiteY46-2536" fmla="*/ 593682 h 1775882"/>
              <a:gd name="connsiteX47-2537" fmla="*/ 7588368 w 9288370"/>
              <a:gd name="connsiteY47-2538" fmla="*/ 531129 h 1775882"/>
              <a:gd name="connsiteX48-2539" fmla="*/ 7952094 w 9288370"/>
              <a:gd name="connsiteY48-2540" fmla="*/ 409302 h 1775882"/>
              <a:gd name="connsiteX49-2541" fmla="*/ 8231938 w 9288370"/>
              <a:gd name="connsiteY49-2542" fmla="*/ 259259 h 1775882"/>
              <a:gd name="connsiteX50-2543" fmla="*/ 8428864 w 9288370"/>
              <a:gd name="connsiteY50-2544" fmla="*/ 208471 h 1775882"/>
              <a:gd name="connsiteX51-2545" fmla="*/ 8616510 w 9288370"/>
              <a:gd name="connsiteY51-2546" fmla="*/ 161973 h 1775882"/>
              <a:gd name="connsiteX52-2547" fmla="*/ 8826766 w 9288370"/>
              <a:gd name="connsiteY52-2548" fmla="*/ 152111 h 1775882"/>
              <a:gd name="connsiteX53-2549" fmla="*/ 8917647 w 9288370"/>
              <a:gd name="connsiteY53-2550" fmla="*/ 112232 h 1775882"/>
              <a:gd name="connsiteX54-2551" fmla="*/ 9182272 w 9288370"/>
              <a:gd name="connsiteY54-2552" fmla="*/ 37171 h 1775882"/>
              <a:gd name="connsiteX55-2553" fmla="*/ 9232990 w 9288370"/>
              <a:gd name="connsiteY55-2554" fmla="*/ 24074 h 1775882"/>
              <a:gd name="connsiteX56-2555" fmla="*/ 9288370 w 9288370"/>
              <a:gd name="connsiteY56-2556" fmla="*/ 0 h 1775882"/>
              <a:gd name="connsiteX57-2557" fmla="*/ 0 w 9288370"/>
              <a:gd name="connsiteY57-2558" fmla="*/ 0 h 1775882"/>
              <a:gd name="connsiteX58-2559" fmla="*/ 0 w 9288370"/>
              <a:gd name="connsiteY58-2560" fmla="*/ 1770070 h 1775882"/>
              <a:gd name="connsiteX0-2561" fmla="*/ 0 w 9288370"/>
              <a:gd name="connsiteY0-2562" fmla="*/ 1770070 h 1775882"/>
              <a:gd name="connsiteX1-2563" fmla="*/ 177889 w 9288370"/>
              <a:gd name="connsiteY1-2564" fmla="*/ 1736270 h 1775882"/>
              <a:gd name="connsiteX2-2565" fmla="*/ 510677 w 9288370"/>
              <a:gd name="connsiteY2-2566" fmla="*/ 1694576 h 1775882"/>
              <a:gd name="connsiteX3-2567" fmla="*/ 759132 w 9288370"/>
              <a:gd name="connsiteY3-2568" fmla="*/ 1614202 h 1775882"/>
              <a:gd name="connsiteX4-2569" fmla="*/ 996009 w 9288370"/>
              <a:gd name="connsiteY4-2570" fmla="*/ 1618967 h 1775882"/>
              <a:gd name="connsiteX5-2571" fmla="*/ 1229354 w 9288370"/>
              <a:gd name="connsiteY5-2572" fmla="*/ 1572195 h 1775882"/>
              <a:gd name="connsiteX6-2573" fmla="*/ 1456865 w 9288370"/>
              <a:gd name="connsiteY6-2574" fmla="*/ 1510292 h 1775882"/>
              <a:gd name="connsiteX7-2575" fmla="*/ 1604999 w 9288370"/>
              <a:gd name="connsiteY7-2576" fmla="*/ 1484238 h 1775882"/>
              <a:gd name="connsiteX8-2577" fmla="*/ 1794234 w 9288370"/>
              <a:gd name="connsiteY8-2578" fmla="*/ 1464331 h 1775882"/>
              <a:gd name="connsiteX9-2579" fmla="*/ 2101780 w 9288370"/>
              <a:gd name="connsiteY9-2580" fmla="*/ 1409907 h 1775882"/>
              <a:gd name="connsiteX10-2581" fmla="*/ 2244830 w 9288370"/>
              <a:gd name="connsiteY10-2582" fmla="*/ 1388540 h 1775882"/>
              <a:gd name="connsiteX11-2583" fmla="*/ 2428648 w 9288370"/>
              <a:gd name="connsiteY11-2584" fmla="*/ 1372736 h 1775882"/>
              <a:gd name="connsiteX12-2585" fmla="*/ 2645882 w 9288370"/>
              <a:gd name="connsiteY12-2586" fmla="*/ 1341971 h 1775882"/>
              <a:gd name="connsiteX13-2587" fmla="*/ 2707413 w 9288370"/>
              <a:gd name="connsiteY13-2588" fmla="*/ 1347156 h 1775882"/>
              <a:gd name="connsiteX14-2589" fmla="*/ 2843134 w 9288370"/>
              <a:gd name="connsiteY14-2590" fmla="*/ 1323561 h 1775882"/>
              <a:gd name="connsiteX15-2591" fmla="*/ 2923804 w 9288370"/>
              <a:gd name="connsiteY15-2592" fmla="*/ 1314224 h 1775882"/>
              <a:gd name="connsiteX16-2593" fmla="*/ 3117774 w 9288370"/>
              <a:gd name="connsiteY16-2594" fmla="*/ 1327059 h 1775882"/>
              <a:gd name="connsiteX17-2595" fmla="*/ 3340504 w 9288370"/>
              <a:gd name="connsiteY17-2596" fmla="*/ 1297738 h 1775882"/>
              <a:gd name="connsiteX18-2597" fmla="*/ 3481198 w 9288370"/>
              <a:gd name="connsiteY18-2598" fmla="*/ 1295462 h 1775882"/>
              <a:gd name="connsiteX19-2599" fmla="*/ 3613486 w 9288370"/>
              <a:gd name="connsiteY19-2600" fmla="*/ 1271949 h 1775882"/>
              <a:gd name="connsiteX20-2601" fmla="*/ 3720050 w 9288370"/>
              <a:gd name="connsiteY20-2602" fmla="*/ 1266889 h 1775882"/>
              <a:gd name="connsiteX21-2603" fmla="*/ 3840245 w 9288370"/>
              <a:gd name="connsiteY21-2604" fmla="*/ 1278918 h 1775882"/>
              <a:gd name="connsiteX22-2605" fmla="*/ 3948288 w 9288370"/>
              <a:gd name="connsiteY22-2606" fmla="*/ 1284762 h 1775882"/>
              <a:gd name="connsiteX23-2607" fmla="*/ 3995849 w 9288370"/>
              <a:gd name="connsiteY23-2608" fmla="*/ 1272939 h 1775882"/>
              <a:gd name="connsiteX24-2609" fmla="*/ 4067546 w 9288370"/>
              <a:gd name="connsiteY24-2610" fmla="*/ 1294697 h 1775882"/>
              <a:gd name="connsiteX25-2611" fmla="*/ 4190310 w 9288370"/>
              <a:gd name="connsiteY25-2612" fmla="*/ 1307786 h 1775882"/>
              <a:gd name="connsiteX26-2613" fmla="*/ 4230008 w 9288370"/>
              <a:gd name="connsiteY26-2614" fmla="*/ 1303546 h 1775882"/>
              <a:gd name="connsiteX27-2615" fmla="*/ 4575478 w 9288370"/>
              <a:gd name="connsiteY27-2616" fmla="*/ 1261726 h 1775882"/>
              <a:gd name="connsiteX28-2617" fmla="*/ 4650026 w 9288370"/>
              <a:gd name="connsiteY28-2618" fmla="*/ 1265798 h 1775882"/>
              <a:gd name="connsiteX29-2619" fmla="*/ 4792008 w 9288370"/>
              <a:gd name="connsiteY29-2620" fmla="*/ 1243899 h 1775882"/>
              <a:gd name="connsiteX30-2621" fmla="*/ 4954126 w 9288370"/>
              <a:gd name="connsiteY30-2622" fmla="*/ 1204617 h 1775882"/>
              <a:gd name="connsiteX31-2623" fmla="*/ 5309678 w 9288370"/>
              <a:gd name="connsiteY31-2624" fmla="*/ 1128278 h 1775882"/>
              <a:gd name="connsiteX32-2625" fmla="*/ 5474724 w 9288370"/>
              <a:gd name="connsiteY32-2626" fmla="*/ 1091167 h 1775882"/>
              <a:gd name="connsiteX33-2627" fmla="*/ 5612132 w 9288370"/>
              <a:gd name="connsiteY33-2628" fmla="*/ 1051509 h 1775882"/>
              <a:gd name="connsiteX34-2629" fmla="*/ 5776618 w 9288370"/>
              <a:gd name="connsiteY34-2630" fmla="*/ 1053037 h 1775882"/>
              <a:gd name="connsiteX35-2631" fmla="*/ 5785786 w 9288370"/>
              <a:gd name="connsiteY35-2632" fmla="*/ 1051213 h 1775882"/>
              <a:gd name="connsiteX36-2633" fmla="*/ 5829381 w 9288370"/>
              <a:gd name="connsiteY36-2634" fmla="*/ 1046878 h 1775882"/>
              <a:gd name="connsiteX37-2635" fmla="*/ 5943596 w 9288370"/>
              <a:gd name="connsiteY37-2636" fmla="*/ 1043237 h 1775882"/>
              <a:gd name="connsiteX38-2637" fmla="*/ 5985730 w 9288370"/>
              <a:gd name="connsiteY38-2638" fmla="*/ 1035396 h 1775882"/>
              <a:gd name="connsiteX39-2639" fmla="*/ 6103109 w 9288370"/>
              <a:gd name="connsiteY39-2640" fmla="*/ 1019019 h 1775882"/>
              <a:gd name="connsiteX40-2641" fmla="*/ 6222406 w 9288370"/>
              <a:gd name="connsiteY40-2642" fmla="*/ 985341 h 1775882"/>
              <a:gd name="connsiteX41-2643" fmla="*/ 6598672 w 9288370"/>
              <a:gd name="connsiteY41-2644" fmla="*/ 902062 h 1775882"/>
              <a:gd name="connsiteX42-2645" fmla="*/ 6766149 w 9288370"/>
              <a:gd name="connsiteY42-2646" fmla="*/ 846132 h 1775882"/>
              <a:gd name="connsiteX43-2647" fmla="*/ 6886312 w 9288370"/>
              <a:gd name="connsiteY43-2648" fmla="*/ 781877 h 1775882"/>
              <a:gd name="connsiteX44-2649" fmla="*/ 7006457 w 9288370"/>
              <a:gd name="connsiteY44-2650" fmla="*/ 699758 h 1775882"/>
              <a:gd name="connsiteX45-2651" fmla="*/ 7231643 w 9288370"/>
              <a:gd name="connsiteY45-2652" fmla="*/ 640778 h 1775882"/>
              <a:gd name="connsiteX46-2653" fmla="*/ 7363123 w 9288370"/>
              <a:gd name="connsiteY46-2654" fmla="*/ 593682 h 1775882"/>
              <a:gd name="connsiteX47-2655" fmla="*/ 7588368 w 9288370"/>
              <a:gd name="connsiteY47-2656" fmla="*/ 531129 h 1775882"/>
              <a:gd name="connsiteX48-2657" fmla="*/ 7952094 w 9288370"/>
              <a:gd name="connsiteY48-2658" fmla="*/ 409302 h 1775882"/>
              <a:gd name="connsiteX49-2659" fmla="*/ 8231938 w 9288370"/>
              <a:gd name="connsiteY49-2660" fmla="*/ 259259 h 1775882"/>
              <a:gd name="connsiteX50-2661" fmla="*/ 8428864 w 9288370"/>
              <a:gd name="connsiteY50-2662" fmla="*/ 208471 h 1775882"/>
              <a:gd name="connsiteX51-2663" fmla="*/ 8616510 w 9288370"/>
              <a:gd name="connsiteY51-2664" fmla="*/ 161973 h 1775882"/>
              <a:gd name="connsiteX52-2665" fmla="*/ 8826766 w 9288370"/>
              <a:gd name="connsiteY52-2666" fmla="*/ 152111 h 1775882"/>
              <a:gd name="connsiteX53-2667" fmla="*/ 8917647 w 9288370"/>
              <a:gd name="connsiteY53-2668" fmla="*/ 112232 h 1775882"/>
              <a:gd name="connsiteX54-2669" fmla="*/ 9182272 w 9288370"/>
              <a:gd name="connsiteY54-2670" fmla="*/ 37171 h 1775882"/>
              <a:gd name="connsiteX55-2671" fmla="*/ 9232990 w 9288370"/>
              <a:gd name="connsiteY55-2672" fmla="*/ 24074 h 1775882"/>
              <a:gd name="connsiteX56-2673" fmla="*/ 9288370 w 9288370"/>
              <a:gd name="connsiteY56-2674" fmla="*/ 0 h 1775882"/>
              <a:gd name="connsiteX57-2675" fmla="*/ 0 w 9288370"/>
              <a:gd name="connsiteY57-2676" fmla="*/ 0 h 1775882"/>
              <a:gd name="connsiteX58-2677" fmla="*/ 0 w 9288370"/>
              <a:gd name="connsiteY58-2678" fmla="*/ 1770070 h 1775882"/>
              <a:gd name="connsiteX0-2679" fmla="*/ 0 w 9288370"/>
              <a:gd name="connsiteY0-2680" fmla="*/ 1770070 h 1775882"/>
              <a:gd name="connsiteX1-2681" fmla="*/ 177889 w 9288370"/>
              <a:gd name="connsiteY1-2682" fmla="*/ 1736270 h 1775882"/>
              <a:gd name="connsiteX2-2683" fmla="*/ 510677 w 9288370"/>
              <a:gd name="connsiteY2-2684" fmla="*/ 1694576 h 1775882"/>
              <a:gd name="connsiteX3-2685" fmla="*/ 759132 w 9288370"/>
              <a:gd name="connsiteY3-2686" fmla="*/ 1614202 h 1775882"/>
              <a:gd name="connsiteX4-2687" fmla="*/ 996009 w 9288370"/>
              <a:gd name="connsiteY4-2688" fmla="*/ 1618967 h 1775882"/>
              <a:gd name="connsiteX5-2689" fmla="*/ 1229354 w 9288370"/>
              <a:gd name="connsiteY5-2690" fmla="*/ 1572195 h 1775882"/>
              <a:gd name="connsiteX6-2691" fmla="*/ 1456865 w 9288370"/>
              <a:gd name="connsiteY6-2692" fmla="*/ 1510292 h 1775882"/>
              <a:gd name="connsiteX7-2693" fmla="*/ 1604999 w 9288370"/>
              <a:gd name="connsiteY7-2694" fmla="*/ 1484238 h 1775882"/>
              <a:gd name="connsiteX8-2695" fmla="*/ 1794234 w 9288370"/>
              <a:gd name="connsiteY8-2696" fmla="*/ 1464331 h 1775882"/>
              <a:gd name="connsiteX9-2697" fmla="*/ 2101780 w 9288370"/>
              <a:gd name="connsiteY9-2698" fmla="*/ 1409907 h 1775882"/>
              <a:gd name="connsiteX10-2699" fmla="*/ 2244830 w 9288370"/>
              <a:gd name="connsiteY10-2700" fmla="*/ 1388540 h 1775882"/>
              <a:gd name="connsiteX11-2701" fmla="*/ 2428648 w 9288370"/>
              <a:gd name="connsiteY11-2702" fmla="*/ 1372736 h 1775882"/>
              <a:gd name="connsiteX12-2703" fmla="*/ 2645882 w 9288370"/>
              <a:gd name="connsiteY12-2704" fmla="*/ 1341971 h 1775882"/>
              <a:gd name="connsiteX13-2705" fmla="*/ 2707413 w 9288370"/>
              <a:gd name="connsiteY13-2706" fmla="*/ 1347156 h 1775882"/>
              <a:gd name="connsiteX14-2707" fmla="*/ 2843134 w 9288370"/>
              <a:gd name="connsiteY14-2708" fmla="*/ 1323561 h 1775882"/>
              <a:gd name="connsiteX15-2709" fmla="*/ 2923804 w 9288370"/>
              <a:gd name="connsiteY15-2710" fmla="*/ 1314224 h 1775882"/>
              <a:gd name="connsiteX16-2711" fmla="*/ 3117774 w 9288370"/>
              <a:gd name="connsiteY16-2712" fmla="*/ 1327059 h 1775882"/>
              <a:gd name="connsiteX17-2713" fmla="*/ 3340504 w 9288370"/>
              <a:gd name="connsiteY17-2714" fmla="*/ 1297738 h 1775882"/>
              <a:gd name="connsiteX18-2715" fmla="*/ 3481198 w 9288370"/>
              <a:gd name="connsiteY18-2716" fmla="*/ 1295462 h 1775882"/>
              <a:gd name="connsiteX19-2717" fmla="*/ 3613486 w 9288370"/>
              <a:gd name="connsiteY19-2718" fmla="*/ 1271949 h 1775882"/>
              <a:gd name="connsiteX20-2719" fmla="*/ 3720050 w 9288370"/>
              <a:gd name="connsiteY20-2720" fmla="*/ 1266889 h 1775882"/>
              <a:gd name="connsiteX21-2721" fmla="*/ 3840245 w 9288370"/>
              <a:gd name="connsiteY21-2722" fmla="*/ 1278918 h 1775882"/>
              <a:gd name="connsiteX22-2723" fmla="*/ 3948288 w 9288370"/>
              <a:gd name="connsiteY22-2724" fmla="*/ 1284762 h 1775882"/>
              <a:gd name="connsiteX23-2725" fmla="*/ 3995849 w 9288370"/>
              <a:gd name="connsiteY23-2726" fmla="*/ 1272939 h 1775882"/>
              <a:gd name="connsiteX24-2727" fmla="*/ 4067546 w 9288370"/>
              <a:gd name="connsiteY24-2728" fmla="*/ 1294697 h 1775882"/>
              <a:gd name="connsiteX25-2729" fmla="*/ 4190310 w 9288370"/>
              <a:gd name="connsiteY25-2730" fmla="*/ 1307786 h 1775882"/>
              <a:gd name="connsiteX26-2731" fmla="*/ 4230008 w 9288370"/>
              <a:gd name="connsiteY26-2732" fmla="*/ 1303546 h 1775882"/>
              <a:gd name="connsiteX27-2733" fmla="*/ 4575478 w 9288370"/>
              <a:gd name="connsiteY27-2734" fmla="*/ 1261726 h 1775882"/>
              <a:gd name="connsiteX28-2735" fmla="*/ 4650026 w 9288370"/>
              <a:gd name="connsiteY28-2736" fmla="*/ 1265798 h 1775882"/>
              <a:gd name="connsiteX29-2737" fmla="*/ 4792008 w 9288370"/>
              <a:gd name="connsiteY29-2738" fmla="*/ 1243899 h 1775882"/>
              <a:gd name="connsiteX30-2739" fmla="*/ 4954126 w 9288370"/>
              <a:gd name="connsiteY30-2740" fmla="*/ 1204617 h 1775882"/>
              <a:gd name="connsiteX31-2741" fmla="*/ 5309678 w 9288370"/>
              <a:gd name="connsiteY31-2742" fmla="*/ 1128278 h 1775882"/>
              <a:gd name="connsiteX32-2743" fmla="*/ 5474724 w 9288370"/>
              <a:gd name="connsiteY32-2744" fmla="*/ 1091167 h 1775882"/>
              <a:gd name="connsiteX33-2745" fmla="*/ 5612132 w 9288370"/>
              <a:gd name="connsiteY33-2746" fmla="*/ 1051509 h 1775882"/>
              <a:gd name="connsiteX34-2747" fmla="*/ 5776618 w 9288370"/>
              <a:gd name="connsiteY34-2748" fmla="*/ 1053037 h 1775882"/>
              <a:gd name="connsiteX35-2749" fmla="*/ 5785786 w 9288370"/>
              <a:gd name="connsiteY35-2750" fmla="*/ 1051213 h 1775882"/>
              <a:gd name="connsiteX36-2751" fmla="*/ 5829381 w 9288370"/>
              <a:gd name="connsiteY36-2752" fmla="*/ 1046878 h 1775882"/>
              <a:gd name="connsiteX37-2753" fmla="*/ 5943596 w 9288370"/>
              <a:gd name="connsiteY37-2754" fmla="*/ 1043237 h 1775882"/>
              <a:gd name="connsiteX38-2755" fmla="*/ 5985730 w 9288370"/>
              <a:gd name="connsiteY38-2756" fmla="*/ 1035396 h 1775882"/>
              <a:gd name="connsiteX39-2757" fmla="*/ 6103109 w 9288370"/>
              <a:gd name="connsiteY39-2758" fmla="*/ 1019019 h 1775882"/>
              <a:gd name="connsiteX40-2759" fmla="*/ 6222406 w 9288370"/>
              <a:gd name="connsiteY40-2760" fmla="*/ 985341 h 1775882"/>
              <a:gd name="connsiteX41-2761" fmla="*/ 6598672 w 9288370"/>
              <a:gd name="connsiteY41-2762" fmla="*/ 902062 h 1775882"/>
              <a:gd name="connsiteX42-2763" fmla="*/ 6766149 w 9288370"/>
              <a:gd name="connsiteY42-2764" fmla="*/ 846132 h 1775882"/>
              <a:gd name="connsiteX43-2765" fmla="*/ 6886312 w 9288370"/>
              <a:gd name="connsiteY43-2766" fmla="*/ 781877 h 1775882"/>
              <a:gd name="connsiteX44-2767" fmla="*/ 7104024 w 9288370"/>
              <a:gd name="connsiteY44-2768" fmla="*/ 649425 h 1775882"/>
              <a:gd name="connsiteX45-2769" fmla="*/ 7231643 w 9288370"/>
              <a:gd name="connsiteY45-2770" fmla="*/ 640778 h 1775882"/>
              <a:gd name="connsiteX46-2771" fmla="*/ 7363123 w 9288370"/>
              <a:gd name="connsiteY46-2772" fmla="*/ 593682 h 1775882"/>
              <a:gd name="connsiteX47-2773" fmla="*/ 7588368 w 9288370"/>
              <a:gd name="connsiteY47-2774" fmla="*/ 531129 h 1775882"/>
              <a:gd name="connsiteX48-2775" fmla="*/ 7952094 w 9288370"/>
              <a:gd name="connsiteY48-2776" fmla="*/ 409302 h 1775882"/>
              <a:gd name="connsiteX49-2777" fmla="*/ 8231938 w 9288370"/>
              <a:gd name="connsiteY49-2778" fmla="*/ 259259 h 1775882"/>
              <a:gd name="connsiteX50-2779" fmla="*/ 8428864 w 9288370"/>
              <a:gd name="connsiteY50-2780" fmla="*/ 208471 h 1775882"/>
              <a:gd name="connsiteX51-2781" fmla="*/ 8616510 w 9288370"/>
              <a:gd name="connsiteY51-2782" fmla="*/ 161973 h 1775882"/>
              <a:gd name="connsiteX52-2783" fmla="*/ 8826766 w 9288370"/>
              <a:gd name="connsiteY52-2784" fmla="*/ 152111 h 1775882"/>
              <a:gd name="connsiteX53-2785" fmla="*/ 8917647 w 9288370"/>
              <a:gd name="connsiteY53-2786" fmla="*/ 112232 h 1775882"/>
              <a:gd name="connsiteX54-2787" fmla="*/ 9182272 w 9288370"/>
              <a:gd name="connsiteY54-2788" fmla="*/ 37171 h 1775882"/>
              <a:gd name="connsiteX55-2789" fmla="*/ 9232990 w 9288370"/>
              <a:gd name="connsiteY55-2790" fmla="*/ 24074 h 1775882"/>
              <a:gd name="connsiteX56-2791" fmla="*/ 9288370 w 9288370"/>
              <a:gd name="connsiteY56-2792" fmla="*/ 0 h 1775882"/>
              <a:gd name="connsiteX57-2793" fmla="*/ 0 w 9288370"/>
              <a:gd name="connsiteY57-2794" fmla="*/ 0 h 1775882"/>
              <a:gd name="connsiteX58-2795" fmla="*/ 0 w 9288370"/>
              <a:gd name="connsiteY58-2796" fmla="*/ 1770070 h 1775882"/>
              <a:gd name="connsiteX0-2797" fmla="*/ 0 w 9288370"/>
              <a:gd name="connsiteY0-2798" fmla="*/ 1770070 h 1775882"/>
              <a:gd name="connsiteX1-2799" fmla="*/ 177889 w 9288370"/>
              <a:gd name="connsiteY1-2800" fmla="*/ 1736270 h 1775882"/>
              <a:gd name="connsiteX2-2801" fmla="*/ 510677 w 9288370"/>
              <a:gd name="connsiteY2-2802" fmla="*/ 1694576 h 1775882"/>
              <a:gd name="connsiteX3-2803" fmla="*/ 759132 w 9288370"/>
              <a:gd name="connsiteY3-2804" fmla="*/ 1614202 h 1775882"/>
              <a:gd name="connsiteX4-2805" fmla="*/ 996009 w 9288370"/>
              <a:gd name="connsiteY4-2806" fmla="*/ 1618967 h 1775882"/>
              <a:gd name="connsiteX5-2807" fmla="*/ 1229354 w 9288370"/>
              <a:gd name="connsiteY5-2808" fmla="*/ 1572195 h 1775882"/>
              <a:gd name="connsiteX6-2809" fmla="*/ 1456865 w 9288370"/>
              <a:gd name="connsiteY6-2810" fmla="*/ 1510292 h 1775882"/>
              <a:gd name="connsiteX7-2811" fmla="*/ 1604999 w 9288370"/>
              <a:gd name="connsiteY7-2812" fmla="*/ 1484238 h 1775882"/>
              <a:gd name="connsiteX8-2813" fmla="*/ 1794234 w 9288370"/>
              <a:gd name="connsiteY8-2814" fmla="*/ 1464331 h 1775882"/>
              <a:gd name="connsiteX9-2815" fmla="*/ 2101780 w 9288370"/>
              <a:gd name="connsiteY9-2816" fmla="*/ 1409907 h 1775882"/>
              <a:gd name="connsiteX10-2817" fmla="*/ 2244830 w 9288370"/>
              <a:gd name="connsiteY10-2818" fmla="*/ 1388540 h 1775882"/>
              <a:gd name="connsiteX11-2819" fmla="*/ 2428648 w 9288370"/>
              <a:gd name="connsiteY11-2820" fmla="*/ 1372736 h 1775882"/>
              <a:gd name="connsiteX12-2821" fmla="*/ 2645882 w 9288370"/>
              <a:gd name="connsiteY12-2822" fmla="*/ 1341971 h 1775882"/>
              <a:gd name="connsiteX13-2823" fmla="*/ 2707413 w 9288370"/>
              <a:gd name="connsiteY13-2824" fmla="*/ 1347156 h 1775882"/>
              <a:gd name="connsiteX14-2825" fmla="*/ 2843134 w 9288370"/>
              <a:gd name="connsiteY14-2826" fmla="*/ 1323561 h 1775882"/>
              <a:gd name="connsiteX15-2827" fmla="*/ 2923804 w 9288370"/>
              <a:gd name="connsiteY15-2828" fmla="*/ 1314224 h 1775882"/>
              <a:gd name="connsiteX16-2829" fmla="*/ 3117774 w 9288370"/>
              <a:gd name="connsiteY16-2830" fmla="*/ 1327059 h 1775882"/>
              <a:gd name="connsiteX17-2831" fmla="*/ 3340504 w 9288370"/>
              <a:gd name="connsiteY17-2832" fmla="*/ 1297738 h 1775882"/>
              <a:gd name="connsiteX18-2833" fmla="*/ 3481198 w 9288370"/>
              <a:gd name="connsiteY18-2834" fmla="*/ 1295462 h 1775882"/>
              <a:gd name="connsiteX19-2835" fmla="*/ 3613486 w 9288370"/>
              <a:gd name="connsiteY19-2836" fmla="*/ 1271949 h 1775882"/>
              <a:gd name="connsiteX20-2837" fmla="*/ 3720050 w 9288370"/>
              <a:gd name="connsiteY20-2838" fmla="*/ 1266889 h 1775882"/>
              <a:gd name="connsiteX21-2839" fmla="*/ 3840245 w 9288370"/>
              <a:gd name="connsiteY21-2840" fmla="*/ 1278918 h 1775882"/>
              <a:gd name="connsiteX22-2841" fmla="*/ 3948288 w 9288370"/>
              <a:gd name="connsiteY22-2842" fmla="*/ 1284762 h 1775882"/>
              <a:gd name="connsiteX23-2843" fmla="*/ 3995849 w 9288370"/>
              <a:gd name="connsiteY23-2844" fmla="*/ 1272939 h 1775882"/>
              <a:gd name="connsiteX24-2845" fmla="*/ 4067546 w 9288370"/>
              <a:gd name="connsiteY24-2846" fmla="*/ 1294697 h 1775882"/>
              <a:gd name="connsiteX25-2847" fmla="*/ 4190310 w 9288370"/>
              <a:gd name="connsiteY25-2848" fmla="*/ 1307786 h 1775882"/>
              <a:gd name="connsiteX26-2849" fmla="*/ 4230008 w 9288370"/>
              <a:gd name="connsiteY26-2850" fmla="*/ 1303546 h 1775882"/>
              <a:gd name="connsiteX27-2851" fmla="*/ 4575478 w 9288370"/>
              <a:gd name="connsiteY27-2852" fmla="*/ 1261726 h 1775882"/>
              <a:gd name="connsiteX28-2853" fmla="*/ 4650026 w 9288370"/>
              <a:gd name="connsiteY28-2854" fmla="*/ 1265798 h 1775882"/>
              <a:gd name="connsiteX29-2855" fmla="*/ 4792008 w 9288370"/>
              <a:gd name="connsiteY29-2856" fmla="*/ 1243899 h 1775882"/>
              <a:gd name="connsiteX30-2857" fmla="*/ 4954126 w 9288370"/>
              <a:gd name="connsiteY30-2858" fmla="*/ 1204617 h 1775882"/>
              <a:gd name="connsiteX31-2859" fmla="*/ 5309678 w 9288370"/>
              <a:gd name="connsiteY31-2860" fmla="*/ 1128278 h 1775882"/>
              <a:gd name="connsiteX32-2861" fmla="*/ 5474724 w 9288370"/>
              <a:gd name="connsiteY32-2862" fmla="*/ 1091167 h 1775882"/>
              <a:gd name="connsiteX33-2863" fmla="*/ 5612132 w 9288370"/>
              <a:gd name="connsiteY33-2864" fmla="*/ 1051509 h 1775882"/>
              <a:gd name="connsiteX34-2865" fmla="*/ 5776618 w 9288370"/>
              <a:gd name="connsiteY34-2866" fmla="*/ 1053037 h 1775882"/>
              <a:gd name="connsiteX35-2867" fmla="*/ 5785786 w 9288370"/>
              <a:gd name="connsiteY35-2868" fmla="*/ 1051213 h 1775882"/>
              <a:gd name="connsiteX36-2869" fmla="*/ 5829381 w 9288370"/>
              <a:gd name="connsiteY36-2870" fmla="*/ 1046878 h 1775882"/>
              <a:gd name="connsiteX37-2871" fmla="*/ 5943596 w 9288370"/>
              <a:gd name="connsiteY37-2872" fmla="*/ 1043237 h 1775882"/>
              <a:gd name="connsiteX38-2873" fmla="*/ 5985730 w 9288370"/>
              <a:gd name="connsiteY38-2874" fmla="*/ 1035396 h 1775882"/>
              <a:gd name="connsiteX39-2875" fmla="*/ 6103109 w 9288370"/>
              <a:gd name="connsiteY39-2876" fmla="*/ 1019019 h 1775882"/>
              <a:gd name="connsiteX40-2877" fmla="*/ 6222406 w 9288370"/>
              <a:gd name="connsiteY40-2878" fmla="*/ 985341 h 1775882"/>
              <a:gd name="connsiteX41-2879" fmla="*/ 6598672 w 9288370"/>
              <a:gd name="connsiteY41-2880" fmla="*/ 902062 h 1775882"/>
              <a:gd name="connsiteX42-2881" fmla="*/ 6766149 w 9288370"/>
              <a:gd name="connsiteY42-2882" fmla="*/ 846132 h 1775882"/>
              <a:gd name="connsiteX43-2883" fmla="*/ 6886312 w 9288370"/>
              <a:gd name="connsiteY43-2884" fmla="*/ 781877 h 1775882"/>
              <a:gd name="connsiteX44-2885" fmla="*/ 7104024 w 9288370"/>
              <a:gd name="connsiteY44-2886" fmla="*/ 649425 h 1775882"/>
              <a:gd name="connsiteX45-2887" fmla="*/ 7231643 w 9288370"/>
              <a:gd name="connsiteY45-2888" fmla="*/ 640778 h 1775882"/>
              <a:gd name="connsiteX46-2889" fmla="*/ 7363123 w 9288370"/>
              <a:gd name="connsiteY46-2890" fmla="*/ 593682 h 1775882"/>
              <a:gd name="connsiteX47-2891" fmla="*/ 7588368 w 9288370"/>
              <a:gd name="connsiteY47-2892" fmla="*/ 531129 h 1775882"/>
              <a:gd name="connsiteX48-2893" fmla="*/ 7952094 w 9288370"/>
              <a:gd name="connsiteY48-2894" fmla="*/ 409302 h 1775882"/>
              <a:gd name="connsiteX49-2895" fmla="*/ 8231938 w 9288370"/>
              <a:gd name="connsiteY49-2896" fmla="*/ 259259 h 1775882"/>
              <a:gd name="connsiteX50-2897" fmla="*/ 8428864 w 9288370"/>
              <a:gd name="connsiteY50-2898" fmla="*/ 208471 h 1775882"/>
              <a:gd name="connsiteX51-2899" fmla="*/ 8616510 w 9288370"/>
              <a:gd name="connsiteY51-2900" fmla="*/ 161973 h 1775882"/>
              <a:gd name="connsiteX52-2901" fmla="*/ 8826766 w 9288370"/>
              <a:gd name="connsiteY52-2902" fmla="*/ 152111 h 1775882"/>
              <a:gd name="connsiteX53-2903" fmla="*/ 8917647 w 9288370"/>
              <a:gd name="connsiteY53-2904" fmla="*/ 112232 h 1775882"/>
              <a:gd name="connsiteX54-2905" fmla="*/ 9182272 w 9288370"/>
              <a:gd name="connsiteY54-2906" fmla="*/ 37171 h 1775882"/>
              <a:gd name="connsiteX55-2907" fmla="*/ 9232990 w 9288370"/>
              <a:gd name="connsiteY55-2908" fmla="*/ 24074 h 1775882"/>
              <a:gd name="connsiteX56-2909" fmla="*/ 9288370 w 9288370"/>
              <a:gd name="connsiteY56-2910" fmla="*/ 0 h 1775882"/>
              <a:gd name="connsiteX57-2911" fmla="*/ 0 w 9288370"/>
              <a:gd name="connsiteY57-2912" fmla="*/ 0 h 1775882"/>
              <a:gd name="connsiteX58-2913" fmla="*/ 0 w 9288370"/>
              <a:gd name="connsiteY58-2914" fmla="*/ 1770070 h 1775882"/>
              <a:gd name="connsiteX0-2915" fmla="*/ 0 w 9288370"/>
              <a:gd name="connsiteY0-2916" fmla="*/ 1770070 h 1775882"/>
              <a:gd name="connsiteX1-2917" fmla="*/ 177889 w 9288370"/>
              <a:gd name="connsiteY1-2918" fmla="*/ 1736270 h 1775882"/>
              <a:gd name="connsiteX2-2919" fmla="*/ 510677 w 9288370"/>
              <a:gd name="connsiteY2-2920" fmla="*/ 1694576 h 1775882"/>
              <a:gd name="connsiteX3-2921" fmla="*/ 759132 w 9288370"/>
              <a:gd name="connsiteY3-2922" fmla="*/ 1614202 h 1775882"/>
              <a:gd name="connsiteX4-2923" fmla="*/ 996009 w 9288370"/>
              <a:gd name="connsiteY4-2924" fmla="*/ 1618967 h 1775882"/>
              <a:gd name="connsiteX5-2925" fmla="*/ 1229354 w 9288370"/>
              <a:gd name="connsiteY5-2926" fmla="*/ 1572195 h 1775882"/>
              <a:gd name="connsiteX6-2927" fmla="*/ 1456865 w 9288370"/>
              <a:gd name="connsiteY6-2928" fmla="*/ 1510292 h 1775882"/>
              <a:gd name="connsiteX7-2929" fmla="*/ 1604999 w 9288370"/>
              <a:gd name="connsiteY7-2930" fmla="*/ 1484238 h 1775882"/>
              <a:gd name="connsiteX8-2931" fmla="*/ 1794234 w 9288370"/>
              <a:gd name="connsiteY8-2932" fmla="*/ 1464331 h 1775882"/>
              <a:gd name="connsiteX9-2933" fmla="*/ 2101780 w 9288370"/>
              <a:gd name="connsiteY9-2934" fmla="*/ 1409907 h 1775882"/>
              <a:gd name="connsiteX10-2935" fmla="*/ 2244830 w 9288370"/>
              <a:gd name="connsiteY10-2936" fmla="*/ 1388540 h 1775882"/>
              <a:gd name="connsiteX11-2937" fmla="*/ 2428648 w 9288370"/>
              <a:gd name="connsiteY11-2938" fmla="*/ 1372736 h 1775882"/>
              <a:gd name="connsiteX12-2939" fmla="*/ 2645882 w 9288370"/>
              <a:gd name="connsiteY12-2940" fmla="*/ 1341971 h 1775882"/>
              <a:gd name="connsiteX13-2941" fmla="*/ 2707413 w 9288370"/>
              <a:gd name="connsiteY13-2942" fmla="*/ 1347156 h 1775882"/>
              <a:gd name="connsiteX14-2943" fmla="*/ 2843134 w 9288370"/>
              <a:gd name="connsiteY14-2944" fmla="*/ 1323561 h 1775882"/>
              <a:gd name="connsiteX15-2945" fmla="*/ 2923804 w 9288370"/>
              <a:gd name="connsiteY15-2946" fmla="*/ 1314224 h 1775882"/>
              <a:gd name="connsiteX16-2947" fmla="*/ 3117774 w 9288370"/>
              <a:gd name="connsiteY16-2948" fmla="*/ 1327059 h 1775882"/>
              <a:gd name="connsiteX17-2949" fmla="*/ 3340504 w 9288370"/>
              <a:gd name="connsiteY17-2950" fmla="*/ 1297738 h 1775882"/>
              <a:gd name="connsiteX18-2951" fmla="*/ 3481198 w 9288370"/>
              <a:gd name="connsiteY18-2952" fmla="*/ 1295462 h 1775882"/>
              <a:gd name="connsiteX19-2953" fmla="*/ 3613486 w 9288370"/>
              <a:gd name="connsiteY19-2954" fmla="*/ 1271949 h 1775882"/>
              <a:gd name="connsiteX20-2955" fmla="*/ 3720050 w 9288370"/>
              <a:gd name="connsiteY20-2956" fmla="*/ 1266889 h 1775882"/>
              <a:gd name="connsiteX21-2957" fmla="*/ 3840245 w 9288370"/>
              <a:gd name="connsiteY21-2958" fmla="*/ 1278918 h 1775882"/>
              <a:gd name="connsiteX22-2959" fmla="*/ 3948288 w 9288370"/>
              <a:gd name="connsiteY22-2960" fmla="*/ 1284762 h 1775882"/>
              <a:gd name="connsiteX23-2961" fmla="*/ 3995849 w 9288370"/>
              <a:gd name="connsiteY23-2962" fmla="*/ 1272939 h 1775882"/>
              <a:gd name="connsiteX24-2963" fmla="*/ 4067546 w 9288370"/>
              <a:gd name="connsiteY24-2964" fmla="*/ 1294697 h 1775882"/>
              <a:gd name="connsiteX25-2965" fmla="*/ 4190310 w 9288370"/>
              <a:gd name="connsiteY25-2966" fmla="*/ 1307786 h 1775882"/>
              <a:gd name="connsiteX26-2967" fmla="*/ 4230008 w 9288370"/>
              <a:gd name="connsiteY26-2968" fmla="*/ 1303546 h 1775882"/>
              <a:gd name="connsiteX27-2969" fmla="*/ 4575478 w 9288370"/>
              <a:gd name="connsiteY27-2970" fmla="*/ 1261726 h 1775882"/>
              <a:gd name="connsiteX28-2971" fmla="*/ 4650026 w 9288370"/>
              <a:gd name="connsiteY28-2972" fmla="*/ 1265798 h 1775882"/>
              <a:gd name="connsiteX29-2973" fmla="*/ 4792008 w 9288370"/>
              <a:gd name="connsiteY29-2974" fmla="*/ 1243899 h 1775882"/>
              <a:gd name="connsiteX30-2975" fmla="*/ 4954126 w 9288370"/>
              <a:gd name="connsiteY30-2976" fmla="*/ 1204617 h 1775882"/>
              <a:gd name="connsiteX31-2977" fmla="*/ 5309678 w 9288370"/>
              <a:gd name="connsiteY31-2978" fmla="*/ 1128278 h 1775882"/>
              <a:gd name="connsiteX32-2979" fmla="*/ 5474724 w 9288370"/>
              <a:gd name="connsiteY32-2980" fmla="*/ 1091167 h 1775882"/>
              <a:gd name="connsiteX33-2981" fmla="*/ 5612132 w 9288370"/>
              <a:gd name="connsiteY33-2982" fmla="*/ 1051509 h 1775882"/>
              <a:gd name="connsiteX34-2983" fmla="*/ 5776618 w 9288370"/>
              <a:gd name="connsiteY34-2984" fmla="*/ 1053037 h 1775882"/>
              <a:gd name="connsiteX35-2985" fmla="*/ 5785786 w 9288370"/>
              <a:gd name="connsiteY35-2986" fmla="*/ 1051213 h 1775882"/>
              <a:gd name="connsiteX36-2987" fmla="*/ 5829381 w 9288370"/>
              <a:gd name="connsiteY36-2988" fmla="*/ 1046878 h 1775882"/>
              <a:gd name="connsiteX37-2989" fmla="*/ 5943596 w 9288370"/>
              <a:gd name="connsiteY37-2990" fmla="*/ 1043237 h 1775882"/>
              <a:gd name="connsiteX38-2991" fmla="*/ 5985730 w 9288370"/>
              <a:gd name="connsiteY38-2992" fmla="*/ 1035396 h 1775882"/>
              <a:gd name="connsiteX39-2993" fmla="*/ 6103109 w 9288370"/>
              <a:gd name="connsiteY39-2994" fmla="*/ 1019019 h 1775882"/>
              <a:gd name="connsiteX40-2995" fmla="*/ 6222406 w 9288370"/>
              <a:gd name="connsiteY40-2996" fmla="*/ 985341 h 1775882"/>
              <a:gd name="connsiteX41-2997" fmla="*/ 6598672 w 9288370"/>
              <a:gd name="connsiteY41-2998" fmla="*/ 902062 h 1775882"/>
              <a:gd name="connsiteX42-2999" fmla="*/ 6766149 w 9288370"/>
              <a:gd name="connsiteY42-3000" fmla="*/ 846132 h 1775882"/>
              <a:gd name="connsiteX43-3001" fmla="*/ 6886312 w 9288370"/>
              <a:gd name="connsiteY43-3002" fmla="*/ 781877 h 1775882"/>
              <a:gd name="connsiteX44-3003" fmla="*/ 7041844 w 9288370"/>
              <a:gd name="connsiteY44-3004" fmla="*/ 703953 h 1775882"/>
              <a:gd name="connsiteX45-3005" fmla="*/ 7231643 w 9288370"/>
              <a:gd name="connsiteY45-3006" fmla="*/ 640778 h 1775882"/>
              <a:gd name="connsiteX46-3007" fmla="*/ 7363123 w 9288370"/>
              <a:gd name="connsiteY46-3008" fmla="*/ 593682 h 1775882"/>
              <a:gd name="connsiteX47-3009" fmla="*/ 7588368 w 9288370"/>
              <a:gd name="connsiteY47-3010" fmla="*/ 531129 h 1775882"/>
              <a:gd name="connsiteX48-3011" fmla="*/ 7952094 w 9288370"/>
              <a:gd name="connsiteY48-3012" fmla="*/ 409302 h 1775882"/>
              <a:gd name="connsiteX49-3013" fmla="*/ 8231938 w 9288370"/>
              <a:gd name="connsiteY49-3014" fmla="*/ 259259 h 1775882"/>
              <a:gd name="connsiteX50-3015" fmla="*/ 8428864 w 9288370"/>
              <a:gd name="connsiteY50-3016" fmla="*/ 208471 h 1775882"/>
              <a:gd name="connsiteX51-3017" fmla="*/ 8616510 w 9288370"/>
              <a:gd name="connsiteY51-3018" fmla="*/ 161973 h 1775882"/>
              <a:gd name="connsiteX52-3019" fmla="*/ 8826766 w 9288370"/>
              <a:gd name="connsiteY52-3020" fmla="*/ 152111 h 1775882"/>
              <a:gd name="connsiteX53-3021" fmla="*/ 8917647 w 9288370"/>
              <a:gd name="connsiteY53-3022" fmla="*/ 112232 h 1775882"/>
              <a:gd name="connsiteX54-3023" fmla="*/ 9182272 w 9288370"/>
              <a:gd name="connsiteY54-3024" fmla="*/ 37171 h 1775882"/>
              <a:gd name="connsiteX55-3025" fmla="*/ 9232990 w 9288370"/>
              <a:gd name="connsiteY55-3026" fmla="*/ 24074 h 1775882"/>
              <a:gd name="connsiteX56-3027" fmla="*/ 9288370 w 9288370"/>
              <a:gd name="connsiteY56-3028" fmla="*/ 0 h 1775882"/>
              <a:gd name="connsiteX57-3029" fmla="*/ 0 w 9288370"/>
              <a:gd name="connsiteY57-3030" fmla="*/ 0 h 1775882"/>
              <a:gd name="connsiteX58-3031" fmla="*/ 0 w 9288370"/>
              <a:gd name="connsiteY58-3032" fmla="*/ 1770070 h 1775882"/>
              <a:gd name="connsiteX0-3033" fmla="*/ 0 w 9288370"/>
              <a:gd name="connsiteY0-3034" fmla="*/ 1770070 h 1775882"/>
              <a:gd name="connsiteX1-3035" fmla="*/ 177889 w 9288370"/>
              <a:gd name="connsiteY1-3036" fmla="*/ 1736270 h 1775882"/>
              <a:gd name="connsiteX2-3037" fmla="*/ 510677 w 9288370"/>
              <a:gd name="connsiteY2-3038" fmla="*/ 1694576 h 1775882"/>
              <a:gd name="connsiteX3-3039" fmla="*/ 759132 w 9288370"/>
              <a:gd name="connsiteY3-3040" fmla="*/ 1614202 h 1775882"/>
              <a:gd name="connsiteX4-3041" fmla="*/ 996009 w 9288370"/>
              <a:gd name="connsiteY4-3042" fmla="*/ 1618967 h 1775882"/>
              <a:gd name="connsiteX5-3043" fmla="*/ 1229354 w 9288370"/>
              <a:gd name="connsiteY5-3044" fmla="*/ 1572195 h 1775882"/>
              <a:gd name="connsiteX6-3045" fmla="*/ 1456865 w 9288370"/>
              <a:gd name="connsiteY6-3046" fmla="*/ 1510292 h 1775882"/>
              <a:gd name="connsiteX7-3047" fmla="*/ 1604999 w 9288370"/>
              <a:gd name="connsiteY7-3048" fmla="*/ 1484238 h 1775882"/>
              <a:gd name="connsiteX8-3049" fmla="*/ 1794234 w 9288370"/>
              <a:gd name="connsiteY8-3050" fmla="*/ 1464331 h 1775882"/>
              <a:gd name="connsiteX9-3051" fmla="*/ 2101780 w 9288370"/>
              <a:gd name="connsiteY9-3052" fmla="*/ 1409907 h 1775882"/>
              <a:gd name="connsiteX10-3053" fmla="*/ 2244830 w 9288370"/>
              <a:gd name="connsiteY10-3054" fmla="*/ 1388540 h 1775882"/>
              <a:gd name="connsiteX11-3055" fmla="*/ 2428648 w 9288370"/>
              <a:gd name="connsiteY11-3056" fmla="*/ 1372736 h 1775882"/>
              <a:gd name="connsiteX12-3057" fmla="*/ 2645882 w 9288370"/>
              <a:gd name="connsiteY12-3058" fmla="*/ 1341971 h 1775882"/>
              <a:gd name="connsiteX13-3059" fmla="*/ 2707413 w 9288370"/>
              <a:gd name="connsiteY13-3060" fmla="*/ 1347156 h 1775882"/>
              <a:gd name="connsiteX14-3061" fmla="*/ 2843134 w 9288370"/>
              <a:gd name="connsiteY14-3062" fmla="*/ 1323561 h 1775882"/>
              <a:gd name="connsiteX15-3063" fmla="*/ 2923804 w 9288370"/>
              <a:gd name="connsiteY15-3064" fmla="*/ 1314224 h 1775882"/>
              <a:gd name="connsiteX16-3065" fmla="*/ 3117774 w 9288370"/>
              <a:gd name="connsiteY16-3066" fmla="*/ 1327059 h 1775882"/>
              <a:gd name="connsiteX17-3067" fmla="*/ 3340504 w 9288370"/>
              <a:gd name="connsiteY17-3068" fmla="*/ 1297738 h 1775882"/>
              <a:gd name="connsiteX18-3069" fmla="*/ 3481198 w 9288370"/>
              <a:gd name="connsiteY18-3070" fmla="*/ 1295462 h 1775882"/>
              <a:gd name="connsiteX19-3071" fmla="*/ 3613486 w 9288370"/>
              <a:gd name="connsiteY19-3072" fmla="*/ 1271949 h 1775882"/>
              <a:gd name="connsiteX20-3073" fmla="*/ 3720050 w 9288370"/>
              <a:gd name="connsiteY20-3074" fmla="*/ 1266889 h 1775882"/>
              <a:gd name="connsiteX21-3075" fmla="*/ 3840245 w 9288370"/>
              <a:gd name="connsiteY21-3076" fmla="*/ 1278918 h 1775882"/>
              <a:gd name="connsiteX22-3077" fmla="*/ 3948288 w 9288370"/>
              <a:gd name="connsiteY22-3078" fmla="*/ 1284762 h 1775882"/>
              <a:gd name="connsiteX23-3079" fmla="*/ 3995849 w 9288370"/>
              <a:gd name="connsiteY23-3080" fmla="*/ 1272939 h 1775882"/>
              <a:gd name="connsiteX24-3081" fmla="*/ 4067546 w 9288370"/>
              <a:gd name="connsiteY24-3082" fmla="*/ 1294697 h 1775882"/>
              <a:gd name="connsiteX25-3083" fmla="*/ 4190310 w 9288370"/>
              <a:gd name="connsiteY25-3084" fmla="*/ 1307786 h 1775882"/>
              <a:gd name="connsiteX26-3085" fmla="*/ 4230008 w 9288370"/>
              <a:gd name="connsiteY26-3086" fmla="*/ 1303546 h 1775882"/>
              <a:gd name="connsiteX27-3087" fmla="*/ 4575478 w 9288370"/>
              <a:gd name="connsiteY27-3088" fmla="*/ 1261726 h 1775882"/>
              <a:gd name="connsiteX28-3089" fmla="*/ 4650026 w 9288370"/>
              <a:gd name="connsiteY28-3090" fmla="*/ 1265798 h 1775882"/>
              <a:gd name="connsiteX29-3091" fmla="*/ 4792008 w 9288370"/>
              <a:gd name="connsiteY29-3092" fmla="*/ 1243899 h 1775882"/>
              <a:gd name="connsiteX30-3093" fmla="*/ 4954126 w 9288370"/>
              <a:gd name="connsiteY30-3094" fmla="*/ 1204617 h 1775882"/>
              <a:gd name="connsiteX31-3095" fmla="*/ 5309678 w 9288370"/>
              <a:gd name="connsiteY31-3096" fmla="*/ 1128278 h 1775882"/>
              <a:gd name="connsiteX32-3097" fmla="*/ 5474724 w 9288370"/>
              <a:gd name="connsiteY32-3098" fmla="*/ 1091167 h 1775882"/>
              <a:gd name="connsiteX33-3099" fmla="*/ 5612132 w 9288370"/>
              <a:gd name="connsiteY33-3100" fmla="*/ 1051509 h 1775882"/>
              <a:gd name="connsiteX34-3101" fmla="*/ 5776618 w 9288370"/>
              <a:gd name="connsiteY34-3102" fmla="*/ 1053037 h 1775882"/>
              <a:gd name="connsiteX35-3103" fmla="*/ 5785786 w 9288370"/>
              <a:gd name="connsiteY35-3104" fmla="*/ 1051213 h 1775882"/>
              <a:gd name="connsiteX36-3105" fmla="*/ 5829381 w 9288370"/>
              <a:gd name="connsiteY36-3106" fmla="*/ 1046878 h 1775882"/>
              <a:gd name="connsiteX37-3107" fmla="*/ 5943596 w 9288370"/>
              <a:gd name="connsiteY37-3108" fmla="*/ 1043237 h 1775882"/>
              <a:gd name="connsiteX38-3109" fmla="*/ 5985730 w 9288370"/>
              <a:gd name="connsiteY38-3110" fmla="*/ 1035396 h 1775882"/>
              <a:gd name="connsiteX39-3111" fmla="*/ 6103109 w 9288370"/>
              <a:gd name="connsiteY39-3112" fmla="*/ 1019019 h 1775882"/>
              <a:gd name="connsiteX40-3113" fmla="*/ 6222406 w 9288370"/>
              <a:gd name="connsiteY40-3114" fmla="*/ 985341 h 1775882"/>
              <a:gd name="connsiteX41-3115" fmla="*/ 6598672 w 9288370"/>
              <a:gd name="connsiteY41-3116" fmla="*/ 902062 h 1775882"/>
              <a:gd name="connsiteX42-3117" fmla="*/ 6766149 w 9288370"/>
              <a:gd name="connsiteY42-3118" fmla="*/ 846132 h 1775882"/>
              <a:gd name="connsiteX43-3119" fmla="*/ 6886312 w 9288370"/>
              <a:gd name="connsiteY43-3120" fmla="*/ 781877 h 1775882"/>
              <a:gd name="connsiteX44-3121" fmla="*/ 7041844 w 9288370"/>
              <a:gd name="connsiteY44-3122" fmla="*/ 703953 h 1775882"/>
              <a:gd name="connsiteX45-3123" fmla="*/ 7231643 w 9288370"/>
              <a:gd name="connsiteY45-3124" fmla="*/ 640778 h 1775882"/>
              <a:gd name="connsiteX46-3125" fmla="*/ 7363123 w 9288370"/>
              <a:gd name="connsiteY46-3126" fmla="*/ 593682 h 1775882"/>
              <a:gd name="connsiteX47-3127" fmla="*/ 7588368 w 9288370"/>
              <a:gd name="connsiteY47-3128" fmla="*/ 531129 h 1775882"/>
              <a:gd name="connsiteX48-3129" fmla="*/ 7952094 w 9288370"/>
              <a:gd name="connsiteY48-3130" fmla="*/ 409302 h 1775882"/>
              <a:gd name="connsiteX49-3131" fmla="*/ 8231938 w 9288370"/>
              <a:gd name="connsiteY49-3132" fmla="*/ 259259 h 1775882"/>
              <a:gd name="connsiteX50-3133" fmla="*/ 8428864 w 9288370"/>
              <a:gd name="connsiteY50-3134" fmla="*/ 208471 h 1775882"/>
              <a:gd name="connsiteX51-3135" fmla="*/ 8616510 w 9288370"/>
              <a:gd name="connsiteY51-3136" fmla="*/ 161973 h 1775882"/>
              <a:gd name="connsiteX52-3137" fmla="*/ 8826766 w 9288370"/>
              <a:gd name="connsiteY52-3138" fmla="*/ 152111 h 1775882"/>
              <a:gd name="connsiteX53-3139" fmla="*/ 8917647 w 9288370"/>
              <a:gd name="connsiteY53-3140" fmla="*/ 112232 h 1775882"/>
              <a:gd name="connsiteX54-3141" fmla="*/ 9182272 w 9288370"/>
              <a:gd name="connsiteY54-3142" fmla="*/ 37171 h 1775882"/>
              <a:gd name="connsiteX55-3143" fmla="*/ 9232990 w 9288370"/>
              <a:gd name="connsiteY55-3144" fmla="*/ 24074 h 1775882"/>
              <a:gd name="connsiteX56-3145" fmla="*/ 9288370 w 9288370"/>
              <a:gd name="connsiteY56-3146" fmla="*/ 0 h 1775882"/>
              <a:gd name="connsiteX57-3147" fmla="*/ 0 w 9288370"/>
              <a:gd name="connsiteY57-3148" fmla="*/ 0 h 1775882"/>
              <a:gd name="connsiteX58-3149" fmla="*/ 0 w 9288370"/>
              <a:gd name="connsiteY58-3150" fmla="*/ 1770070 h 1775882"/>
              <a:gd name="connsiteX0-3151" fmla="*/ 0 w 9288370"/>
              <a:gd name="connsiteY0-3152" fmla="*/ 1770070 h 1775882"/>
              <a:gd name="connsiteX1-3153" fmla="*/ 177889 w 9288370"/>
              <a:gd name="connsiteY1-3154" fmla="*/ 1736270 h 1775882"/>
              <a:gd name="connsiteX2-3155" fmla="*/ 510677 w 9288370"/>
              <a:gd name="connsiteY2-3156" fmla="*/ 1694576 h 1775882"/>
              <a:gd name="connsiteX3-3157" fmla="*/ 759132 w 9288370"/>
              <a:gd name="connsiteY3-3158" fmla="*/ 1614202 h 1775882"/>
              <a:gd name="connsiteX4-3159" fmla="*/ 996009 w 9288370"/>
              <a:gd name="connsiteY4-3160" fmla="*/ 1618967 h 1775882"/>
              <a:gd name="connsiteX5-3161" fmla="*/ 1229354 w 9288370"/>
              <a:gd name="connsiteY5-3162" fmla="*/ 1572195 h 1775882"/>
              <a:gd name="connsiteX6-3163" fmla="*/ 1456865 w 9288370"/>
              <a:gd name="connsiteY6-3164" fmla="*/ 1510292 h 1775882"/>
              <a:gd name="connsiteX7-3165" fmla="*/ 1604999 w 9288370"/>
              <a:gd name="connsiteY7-3166" fmla="*/ 1484238 h 1775882"/>
              <a:gd name="connsiteX8-3167" fmla="*/ 1794234 w 9288370"/>
              <a:gd name="connsiteY8-3168" fmla="*/ 1464331 h 1775882"/>
              <a:gd name="connsiteX9-3169" fmla="*/ 2101780 w 9288370"/>
              <a:gd name="connsiteY9-3170" fmla="*/ 1409907 h 1775882"/>
              <a:gd name="connsiteX10-3171" fmla="*/ 2244830 w 9288370"/>
              <a:gd name="connsiteY10-3172" fmla="*/ 1388540 h 1775882"/>
              <a:gd name="connsiteX11-3173" fmla="*/ 2428648 w 9288370"/>
              <a:gd name="connsiteY11-3174" fmla="*/ 1372736 h 1775882"/>
              <a:gd name="connsiteX12-3175" fmla="*/ 2645882 w 9288370"/>
              <a:gd name="connsiteY12-3176" fmla="*/ 1341971 h 1775882"/>
              <a:gd name="connsiteX13-3177" fmla="*/ 2707413 w 9288370"/>
              <a:gd name="connsiteY13-3178" fmla="*/ 1347156 h 1775882"/>
              <a:gd name="connsiteX14-3179" fmla="*/ 2843134 w 9288370"/>
              <a:gd name="connsiteY14-3180" fmla="*/ 1323561 h 1775882"/>
              <a:gd name="connsiteX15-3181" fmla="*/ 2923804 w 9288370"/>
              <a:gd name="connsiteY15-3182" fmla="*/ 1314224 h 1775882"/>
              <a:gd name="connsiteX16-3183" fmla="*/ 3117774 w 9288370"/>
              <a:gd name="connsiteY16-3184" fmla="*/ 1327059 h 1775882"/>
              <a:gd name="connsiteX17-3185" fmla="*/ 3340504 w 9288370"/>
              <a:gd name="connsiteY17-3186" fmla="*/ 1297738 h 1775882"/>
              <a:gd name="connsiteX18-3187" fmla="*/ 3481198 w 9288370"/>
              <a:gd name="connsiteY18-3188" fmla="*/ 1295462 h 1775882"/>
              <a:gd name="connsiteX19-3189" fmla="*/ 3613486 w 9288370"/>
              <a:gd name="connsiteY19-3190" fmla="*/ 1271949 h 1775882"/>
              <a:gd name="connsiteX20-3191" fmla="*/ 3720050 w 9288370"/>
              <a:gd name="connsiteY20-3192" fmla="*/ 1266889 h 1775882"/>
              <a:gd name="connsiteX21-3193" fmla="*/ 3840245 w 9288370"/>
              <a:gd name="connsiteY21-3194" fmla="*/ 1278918 h 1775882"/>
              <a:gd name="connsiteX22-3195" fmla="*/ 3948288 w 9288370"/>
              <a:gd name="connsiteY22-3196" fmla="*/ 1284762 h 1775882"/>
              <a:gd name="connsiteX23-3197" fmla="*/ 3995849 w 9288370"/>
              <a:gd name="connsiteY23-3198" fmla="*/ 1272939 h 1775882"/>
              <a:gd name="connsiteX24-3199" fmla="*/ 4067546 w 9288370"/>
              <a:gd name="connsiteY24-3200" fmla="*/ 1294697 h 1775882"/>
              <a:gd name="connsiteX25-3201" fmla="*/ 4190310 w 9288370"/>
              <a:gd name="connsiteY25-3202" fmla="*/ 1307786 h 1775882"/>
              <a:gd name="connsiteX26-3203" fmla="*/ 4230008 w 9288370"/>
              <a:gd name="connsiteY26-3204" fmla="*/ 1303546 h 1775882"/>
              <a:gd name="connsiteX27-3205" fmla="*/ 4575478 w 9288370"/>
              <a:gd name="connsiteY27-3206" fmla="*/ 1261726 h 1775882"/>
              <a:gd name="connsiteX28-3207" fmla="*/ 4650026 w 9288370"/>
              <a:gd name="connsiteY28-3208" fmla="*/ 1265798 h 1775882"/>
              <a:gd name="connsiteX29-3209" fmla="*/ 4792008 w 9288370"/>
              <a:gd name="connsiteY29-3210" fmla="*/ 1243899 h 1775882"/>
              <a:gd name="connsiteX30-3211" fmla="*/ 4954126 w 9288370"/>
              <a:gd name="connsiteY30-3212" fmla="*/ 1204617 h 1775882"/>
              <a:gd name="connsiteX31-3213" fmla="*/ 5309678 w 9288370"/>
              <a:gd name="connsiteY31-3214" fmla="*/ 1128278 h 1775882"/>
              <a:gd name="connsiteX32-3215" fmla="*/ 5474724 w 9288370"/>
              <a:gd name="connsiteY32-3216" fmla="*/ 1091167 h 1775882"/>
              <a:gd name="connsiteX33-3217" fmla="*/ 5612132 w 9288370"/>
              <a:gd name="connsiteY33-3218" fmla="*/ 1051509 h 1775882"/>
              <a:gd name="connsiteX34-3219" fmla="*/ 5776618 w 9288370"/>
              <a:gd name="connsiteY34-3220" fmla="*/ 1053037 h 1775882"/>
              <a:gd name="connsiteX35-3221" fmla="*/ 5785786 w 9288370"/>
              <a:gd name="connsiteY35-3222" fmla="*/ 1051213 h 1775882"/>
              <a:gd name="connsiteX36-3223" fmla="*/ 5829381 w 9288370"/>
              <a:gd name="connsiteY36-3224" fmla="*/ 1046878 h 1775882"/>
              <a:gd name="connsiteX37-3225" fmla="*/ 5943596 w 9288370"/>
              <a:gd name="connsiteY37-3226" fmla="*/ 1043237 h 1775882"/>
              <a:gd name="connsiteX38-3227" fmla="*/ 5985730 w 9288370"/>
              <a:gd name="connsiteY38-3228" fmla="*/ 1035396 h 1775882"/>
              <a:gd name="connsiteX39-3229" fmla="*/ 6103109 w 9288370"/>
              <a:gd name="connsiteY39-3230" fmla="*/ 1019019 h 1775882"/>
              <a:gd name="connsiteX40-3231" fmla="*/ 6222406 w 9288370"/>
              <a:gd name="connsiteY40-3232" fmla="*/ 985341 h 1775882"/>
              <a:gd name="connsiteX41-3233" fmla="*/ 6513882 w 9288370"/>
              <a:gd name="connsiteY41-3234" fmla="*/ 914646 h 1775882"/>
              <a:gd name="connsiteX42-3235" fmla="*/ 6766149 w 9288370"/>
              <a:gd name="connsiteY42-3236" fmla="*/ 846132 h 1775882"/>
              <a:gd name="connsiteX43-3237" fmla="*/ 6886312 w 9288370"/>
              <a:gd name="connsiteY43-3238" fmla="*/ 781877 h 1775882"/>
              <a:gd name="connsiteX44-3239" fmla="*/ 7041844 w 9288370"/>
              <a:gd name="connsiteY44-3240" fmla="*/ 703953 h 1775882"/>
              <a:gd name="connsiteX45-3241" fmla="*/ 7231643 w 9288370"/>
              <a:gd name="connsiteY45-3242" fmla="*/ 640778 h 1775882"/>
              <a:gd name="connsiteX46-3243" fmla="*/ 7363123 w 9288370"/>
              <a:gd name="connsiteY46-3244" fmla="*/ 593682 h 1775882"/>
              <a:gd name="connsiteX47-3245" fmla="*/ 7588368 w 9288370"/>
              <a:gd name="connsiteY47-3246" fmla="*/ 531129 h 1775882"/>
              <a:gd name="connsiteX48-3247" fmla="*/ 7952094 w 9288370"/>
              <a:gd name="connsiteY48-3248" fmla="*/ 409302 h 1775882"/>
              <a:gd name="connsiteX49-3249" fmla="*/ 8231938 w 9288370"/>
              <a:gd name="connsiteY49-3250" fmla="*/ 259259 h 1775882"/>
              <a:gd name="connsiteX50-3251" fmla="*/ 8428864 w 9288370"/>
              <a:gd name="connsiteY50-3252" fmla="*/ 208471 h 1775882"/>
              <a:gd name="connsiteX51-3253" fmla="*/ 8616510 w 9288370"/>
              <a:gd name="connsiteY51-3254" fmla="*/ 161973 h 1775882"/>
              <a:gd name="connsiteX52-3255" fmla="*/ 8826766 w 9288370"/>
              <a:gd name="connsiteY52-3256" fmla="*/ 152111 h 1775882"/>
              <a:gd name="connsiteX53-3257" fmla="*/ 8917647 w 9288370"/>
              <a:gd name="connsiteY53-3258" fmla="*/ 112232 h 1775882"/>
              <a:gd name="connsiteX54-3259" fmla="*/ 9182272 w 9288370"/>
              <a:gd name="connsiteY54-3260" fmla="*/ 37171 h 1775882"/>
              <a:gd name="connsiteX55-3261" fmla="*/ 9232990 w 9288370"/>
              <a:gd name="connsiteY55-3262" fmla="*/ 24074 h 1775882"/>
              <a:gd name="connsiteX56-3263" fmla="*/ 9288370 w 9288370"/>
              <a:gd name="connsiteY56-3264" fmla="*/ 0 h 1775882"/>
              <a:gd name="connsiteX57-3265" fmla="*/ 0 w 9288370"/>
              <a:gd name="connsiteY57-3266" fmla="*/ 0 h 1775882"/>
              <a:gd name="connsiteX58-3267" fmla="*/ 0 w 9288370"/>
              <a:gd name="connsiteY58-3268" fmla="*/ 1770070 h 1775882"/>
              <a:gd name="connsiteX0-3269" fmla="*/ 0 w 9288370"/>
              <a:gd name="connsiteY0-3270" fmla="*/ 1770070 h 1775882"/>
              <a:gd name="connsiteX1-3271" fmla="*/ 177889 w 9288370"/>
              <a:gd name="connsiteY1-3272" fmla="*/ 1736270 h 1775882"/>
              <a:gd name="connsiteX2-3273" fmla="*/ 510677 w 9288370"/>
              <a:gd name="connsiteY2-3274" fmla="*/ 1694576 h 1775882"/>
              <a:gd name="connsiteX3-3275" fmla="*/ 759132 w 9288370"/>
              <a:gd name="connsiteY3-3276" fmla="*/ 1614202 h 1775882"/>
              <a:gd name="connsiteX4-3277" fmla="*/ 996009 w 9288370"/>
              <a:gd name="connsiteY4-3278" fmla="*/ 1618967 h 1775882"/>
              <a:gd name="connsiteX5-3279" fmla="*/ 1229354 w 9288370"/>
              <a:gd name="connsiteY5-3280" fmla="*/ 1572195 h 1775882"/>
              <a:gd name="connsiteX6-3281" fmla="*/ 1456865 w 9288370"/>
              <a:gd name="connsiteY6-3282" fmla="*/ 1510292 h 1775882"/>
              <a:gd name="connsiteX7-3283" fmla="*/ 1604999 w 9288370"/>
              <a:gd name="connsiteY7-3284" fmla="*/ 1484238 h 1775882"/>
              <a:gd name="connsiteX8-3285" fmla="*/ 1794234 w 9288370"/>
              <a:gd name="connsiteY8-3286" fmla="*/ 1464331 h 1775882"/>
              <a:gd name="connsiteX9-3287" fmla="*/ 2101780 w 9288370"/>
              <a:gd name="connsiteY9-3288" fmla="*/ 1409907 h 1775882"/>
              <a:gd name="connsiteX10-3289" fmla="*/ 2244830 w 9288370"/>
              <a:gd name="connsiteY10-3290" fmla="*/ 1388540 h 1775882"/>
              <a:gd name="connsiteX11-3291" fmla="*/ 2428648 w 9288370"/>
              <a:gd name="connsiteY11-3292" fmla="*/ 1372736 h 1775882"/>
              <a:gd name="connsiteX12-3293" fmla="*/ 2645882 w 9288370"/>
              <a:gd name="connsiteY12-3294" fmla="*/ 1341971 h 1775882"/>
              <a:gd name="connsiteX13-3295" fmla="*/ 2707413 w 9288370"/>
              <a:gd name="connsiteY13-3296" fmla="*/ 1347156 h 1775882"/>
              <a:gd name="connsiteX14-3297" fmla="*/ 2843134 w 9288370"/>
              <a:gd name="connsiteY14-3298" fmla="*/ 1323561 h 1775882"/>
              <a:gd name="connsiteX15-3299" fmla="*/ 2923804 w 9288370"/>
              <a:gd name="connsiteY15-3300" fmla="*/ 1314224 h 1775882"/>
              <a:gd name="connsiteX16-3301" fmla="*/ 3117774 w 9288370"/>
              <a:gd name="connsiteY16-3302" fmla="*/ 1327059 h 1775882"/>
              <a:gd name="connsiteX17-3303" fmla="*/ 3340504 w 9288370"/>
              <a:gd name="connsiteY17-3304" fmla="*/ 1297738 h 1775882"/>
              <a:gd name="connsiteX18-3305" fmla="*/ 3481198 w 9288370"/>
              <a:gd name="connsiteY18-3306" fmla="*/ 1295462 h 1775882"/>
              <a:gd name="connsiteX19-3307" fmla="*/ 3613486 w 9288370"/>
              <a:gd name="connsiteY19-3308" fmla="*/ 1271949 h 1775882"/>
              <a:gd name="connsiteX20-3309" fmla="*/ 3720050 w 9288370"/>
              <a:gd name="connsiteY20-3310" fmla="*/ 1266889 h 1775882"/>
              <a:gd name="connsiteX21-3311" fmla="*/ 3840245 w 9288370"/>
              <a:gd name="connsiteY21-3312" fmla="*/ 1278918 h 1775882"/>
              <a:gd name="connsiteX22-3313" fmla="*/ 3948288 w 9288370"/>
              <a:gd name="connsiteY22-3314" fmla="*/ 1284762 h 1775882"/>
              <a:gd name="connsiteX23-3315" fmla="*/ 3995849 w 9288370"/>
              <a:gd name="connsiteY23-3316" fmla="*/ 1272939 h 1775882"/>
              <a:gd name="connsiteX24-3317" fmla="*/ 4067546 w 9288370"/>
              <a:gd name="connsiteY24-3318" fmla="*/ 1294697 h 1775882"/>
              <a:gd name="connsiteX25-3319" fmla="*/ 4190310 w 9288370"/>
              <a:gd name="connsiteY25-3320" fmla="*/ 1307786 h 1775882"/>
              <a:gd name="connsiteX26-3321" fmla="*/ 4230008 w 9288370"/>
              <a:gd name="connsiteY26-3322" fmla="*/ 1303546 h 1775882"/>
              <a:gd name="connsiteX27-3323" fmla="*/ 4575478 w 9288370"/>
              <a:gd name="connsiteY27-3324" fmla="*/ 1261726 h 1775882"/>
              <a:gd name="connsiteX28-3325" fmla="*/ 4650026 w 9288370"/>
              <a:gd name="connsiteY28-3326" fmla="*/ 1265798 h 1775882"/>
              <a:gd name="connsiteX29-3327" fmla="*/ 4792008 w 9288370"/>
              <a:gd name="connsiteY29-3328" fmla="*/ 1243899 h 1775882"/>
              <a:gd name="connsiteX30-3329" fmla="*/ 4954126 w 9288370"/>
              <a:gd name="connsiteY30-3330" fmla="*/ 1204617 h 1775882"/>
              <a:gd name="connsiteX31-3331" fmla="*/ 5309678 w 9288370"/>
              <a:gd name="connsiteY31-3332" fmla="*/ 1128278 h 1775882"/>
              <a:gd name="connsiteX32-3333" fmla="*/ 5474724 w 9288370"/>
              <a:gd name="connsiteY32-3334" fmla="*/ 1091167 h 1775882"/>
              <a:gd name="connsiteX33-3335" fmla="*/ 5612132 w 9288370"/>
              <a:gd name="connsiteY33-3336" fmla="*/ 1051509 h 1775882"/>
              <a:gd name="connsiteX34-3337" fmla="*/ 5776618 w 9288370"/>
              <a:gd name="connsiteY34-3338" fmla="*/ 1053037 h 1775882"/>
              <a:gd name="connsiteX35-3339" fmla="*/ 5785786 w 9288370"/>
              <a:gd name="connsiteY35-3340" fmla="*/ 1051213 h 1775882"/>
              <a:gd name="connsiteX36-3341" fmla="*/ 5829381 w 9288370"/>
              <a:gd name="connsiteY36-3342" fmla="*/ 1046878 h 1775882"/>
              <a:gd name="connsiteX37-3343" fmla="*/ 5943596 w 9288370"/>
              <a:gd name="connsiteY37-3344" fmla="*/ 1043237 h 1775882"/>
              <a:gd name="connsiteX38-3345" fmla="*/ 5985730 w 9288370"/>
              <a:gd name="connsiteY38-3346" fmla="*/ 1035396 h 1775882"/>
              <a:gd name="connsiteX39-3347" fmla="*/ 6103109 w 9288370"/>
              <a:gd name="connsiteY39-3348" fmla="*/ 1019019 h 1775882"/>
              <a:gd name="connsiteX40-3349" fmla="*/ 6222406 w 9288370"/>
              <a:gd name="connsiteY40-3350" fmla="*/ 985341 h 1775882"/>
              <a:gd name="connsiteX41-3351" fmla="*/ 6513882 w 9288370"/>
              <a:gd name="connsiteY41-3352" fmla="*/ 914646 h 1775882"/>
              <a:gd name="connsiteX42-3353" fmla="*/ 6760497 w 9288370"/>
              <a:gd name="connsiteY42-3354" fmla="*/ 829354 h 1775882"/>
              <a:gd name="connsiteX43-3355" fmla="*/ 6886312 w 9288370"/>
              <a:gd name="connsiteY43-3356" fmla="*/ 781877 h 1775882"/>
              <a:gd name="connsiteX44-3357" fmla="*/ 7041844 w 9288370"/>
              <a:gd name="connsiteY44-3358" fmla="*/ 703953 h 1775882"/>
              <a:gd name="connsiteX45-3359" fmla="*/ 7231643 w 9288370"/>
              <a:gd name="connsiteY45-3360" fmla="*/ 640778 h 1775882"/>
              <a:gd name="connsiteX46-3361" fmla="*/ 7363123 w 9288370"/>
              <a:gd name="connsiteY46-3362" fmla="*/ 593682 h 1775882"/>
              <a:gd name="connsiteX47-3363" fmla="*/ 7588368 w 9288370"/>
              <a:gd name="connsiteY47-3364" fmla="*/ 531129 h 1775882"/>
              <a:gd name="connsiteX48-3365" fmla="*/ 7952094 w 9288370"/>
              <a:gd name="connsiteY48-3366" fmla="*/ 409302 h 1775882"/>
              <a:gd name="connsiteX49-3367" fmla="*/ 8231938 w 9288370"/>
              <a:gd name="connsiteY49-3368" fmla="*/ 259259 h 1775882"/>
              <a:gd name="connsiteX50-3369" fmla="*/ 8428864 w 9288370"/>
              <a:gd name="connsiteY50-3370" fmla="*/ 208471 h 1775882"/>
              <a:gd name="connsiteX51-3371" fmla="*/ 8616510 w 9288370"/>
              <a:gd name="connsiteY51-3372" fmla="*/ 161973 h 1775882"/>
              <a:gd name="connsiteX52-3373" fmla="*/ 8826766 w 9288370"/>
              <a:gd name="connsiteY52-3374" fmla="*/ 152111 h 1775882"/>
              <a:gd name="connsiteX53-3375" fmla="*/ 8917647 w 9288370"/>
              <a:gd name="connsiteY53-3376" fmla="*/ 112232 h 1775882"/>
              <a:gd name="connsiteX54-3377" fmla="*/ 9182272 w 9288370"/>
              <a:gd name="connsiteY54-3378" fmla="*/ 37171 h 1775882"/>
              <a:gd name="connsiteX55-3379" fmla="*/ 9232990 w 9288370"/>
              <a:gd name="connsiteY55-3380" fmla="*/ 24074 h 1775882"/>
              <a:gd name="connsiteX56-3381" fmla="*/ 9288370 w 9288370"/>
              <a:gd name="connsiteY56-3382" fmla="*/ 0 h 1775882"/>
              <a:gd name="connsiteX57-3383" fmla="*/ 0 w 9288370"/>
              <a:gd name="connsiteY57-3384" fmla="*/ 0 h 1775882"/>
              <a:gd name="connsiteX58-3385" fmla="*/ 0 w 9288370"/>
              <a:gd name="connsiteY58-3386" fmla="*/ 1770070 h 1775882"/>
              <a:gd name="connsiteX0-3387" fmla="*/ 0 w 9288370"/>
              <a:gd name="connsiteY0-3388" fmla="*/ 1770070 h 1775882"/>
              <a:gd name="connsiteX1-3389" fmla="*/ 177889 w 9288370"/>
              <a:gd name="connsiteY1-3390" fmla="*/ 1736270 h 1775882"/>
              <a:gd name="connsiteX2-3391" fmla="*/ 510677 w 9288370"/>
              <a:gd name="connsiteY2-3392" fmla="*/ 1694576 h 1775882"/>
              <a:gd name="connsiteX3-3393" fmla="*/ 759132 w 9288370"/>
              <a:gd name="connsiteY3-3394" fmla="*/ 1614202 h 1775882"/>
              <a:gd name="connsiteX4-3395" fmla="*/ 996009 w 9288370"/>
              <a:gd name="connsiteY4-3396" fmla="*/ 1618967 h 1775882"/>
              <a:gd name="connsiteX5-3397" fmla="*/ 1229354 w 9288370"/>
              <a:gd name="connsiteY5-3398" fmla="*/ 1572195 h 1775882"/>
              <a:gd name="connsiteX6-3399" fmla="*/ 1456865 w 9288370"/>
              <a:gd name="connsiteY6-3400" fmla="*/ 1510292 h 1775882"/>
              <a:gd name="connsiteX7-3401" fmla="*/ 1604999 w 9288370"/>
              <a:gd name="connsiteY7-3402" fmla="*/ 1484238 h 1775882"/>
              <a:gd name="connsiteX8-3403" fmla="*/ 1794234 w 9288370"/>
              <a:gd name="connsiteY8-3404" fmla="*/ 1464331 h 1775882"/>
              <a:gd name="connsiteX9-3405" fmla="*/ 2101780 w 9288370"/>
              <a:gd name="connsiteY9-3406" fmla="*/ 1409907 h 1775882"/>
              <a:gd name="connsiteX10-3407" fmla="*/ 2244830 w 9288370"/>
              <a:gd name="connsiteY10-3408" fmla="*/ 1388540 h 1775882"/>
              <a:gd name="connsiteX11-3409" fmla="*/ 2428648 w 9288370"/>
              <a:gd name="connsiteY11-3410" fmla="*/ 1372736 h 1775882"/>
              <a:gd name="connsiteX12-3411" fmla="*/ 2645882 w 9288370"/>
              <a:gd name="connsiteY12-3412" fmla="*/ 1341971 h 1775882"/>
              <a:gd name="connsiteX13-3413" fmla="*/ 2707413 w 9288370"/>
              <a:gd name="connsiteY13-3414" fmla="*/ 1347156 h 1775882"/>
              <a:gd name="connsiteX14-3415" fmla="*/ 2843134 w 9288370"/>
              <a:gd name="connsiteY14-3416" fmla="*/ 1323561 h 1775882"/>
              <a:gd name="connsiteX15-3417" fmla="*/ 2923804 w 9288370"/>
              <a:gd name="connsiteY15-3418" fmla="*/ 1314224 h 1775882"/>
              <a:gd name="connsiteX16-3419" fmla="*/ 3117774 w 9288370"/>
              <a:gd name="connsiteY16-3420" fmla="*/ 1327059 h 1775882"/>
              <a:gd name="connsiteX17-3421" fmla="*/ 3340504 w 9288370"/>
              <a:gd name="connsiteY17-3422" fmla="*/ 1297738 h 1775882"/>
              <a:gd name="connsiteX18-3423" fmla="*/ 3481198 w 9288370"/>
              <a:gd name="connsiteY18-3424" fmla="*/ 1295462 h 1775882"/>
              <a:gd name="connsiteX19-3425" fmla="*/ 3613486 w 9288370"/>
              <a:gd name="connsiteY19-3426" fmla="*/ 1271949 h 1775882"/>
              <a:gd name="connsiteX20-3427" fmla="*/ 3720050 w 9288370"/>
              <a:gd name="connsiteY20-3428" fmla="*/ 1266889 h 1775882"/>
              <a:gd name="connsiteX21-3429" fmla="*/ 3840245 w 9288370"/>
              <a:gd name="connsiteY21-3430" fmla="*/ 1278918 h 1775882"/>
              <a:gd name="connsiteX22-3431" fmla="*/ 3948288 w 9288370"/>
              <a:gd name="connsiteY22-3432" fmla="*/ 1284762 h 1775882"/>
              <a:gd name="connsiteX23-3433" fmla="*/ 3995849 w 9288370"/>
              <a:gd name="connsiteY23-3434" fmla="*/ 1272939 h 1775882"/>
              <a:gd name="connsiteX24-3435" fmla="*/ 4067546 w 9288370"/>
              <a:gd name="connsiteY24-3436" fmla="*/ 1294697 h 1775882"/>
              <a:gd name="connsiteX25-3437" fmla="*/ 4190310 w 9288370"/>
              <a:gd name="connsiteY25-3438" fmla="*/ 1307786 h 1775882"/>
              <a:gd name="connsiteX26-3439" fmla="*/ 4230008 w 9288370"/>
              <a:gd name="connsiteY26-3440" fmla="*/ 1303546 h 1775882"/>
              <a:gd name="connsiteX27-3441" fmla="*/ 4575478 w 9288370"/>
              <a:gd name="connsiteY27-3442" fmla="*/ 1261726 h 1775882"/>
              <a:gd name="connsiteX28-3443" fmla="*/ 4650026 w 9288370"/>
              <a:gd name="connsiteY28-3444" fmla="*/ 1265798 h 1775882"/>
              <a:gd name="connsiteX29-3445" fmla="*/ 4792008 w 9288370"/>
              <a:gd name="connsiteY29-3446" fmla="*/ 1243899 h 1775882"/>
              <a:gd name="connsiteX30-3447" fmla="*/ 4954126 w 9288370"/>
              <a:gd name="connsiteY30-3448" fmla="*/ 1204617 h 1775882"/>
              <a:gd name="connsiteX31-3449" fmla="*/ 5309678 w 9288370"/>
              <a:gd name="connsiteY31-3450" fmla="*/ 1128278 h 1775882"/>
              <a:gd name="connsiteX32-3451" fmla="*/ 5474724 w 9288370"/>
              <a:gd name="connsiteY32-3452" fmla="*/ 1091167 h 1775882"/>
              <a:gd name="connsiteX33-3453" fmla="*/ 5612132 w 9288370"/>
              <a:gd name="connsiteY33-3454" fmla="*/ 1051509 h 1775882"/>
              <a:gd name="connsiteX34-3455" fmla="*/ 5776618 w 9288370"/>
              <a:gd name="connsiteY34-3456" fmla="*/ 1053037 h 1775882"/>
              <a:gd name="connsiteX35-3457" fmla="*/ 5785786 w 9288370"/>
              <a:gd name="connsiteY35-3458" fmla="*/ 1051213 h 1775882"/>
              <a:gd name="connsiteX36-3459" fmla="*/ 5829381 w 9288370"/>
              <a:gd name="connsiteY36-3460" fmla="*/ 1046878 h 1775882"/>
              <a:gd name="connsiteX37-3461" fmla="*/ 5943596 w 9288370"/>
              <a:gd name="connsiteY37-3462" fmla="*/ 1043237 h 1775882"/>
              <a:gd name="connsiteX38-3463" fmla="*/ 5985730 w 9288370"/>
              <a:gd name="connsiteY38-3464" fmla="*/ 1035396 h 1775882"/>
              <a:gd name="connsiteX39-3465" fmla="*/ 6103109 w 9288370"/>
              <a:gd name="connsiteY39-3466" fmla="*/ 1019019 h 1775882"/>
              <a:gd name="connsiteX40-3467" fmla="*/ 6222406 w 9288370"/>
              <a:gd name="connsiteY40-3468" fmla="*/ 985341 h 1775882"/>
              <a:gd name="connsiteX41-3469" fmla="*/ 6513882 w 9288370"/>
              <a:gd name="connsiteY41-3470" fmla="*/ 914646 h 1775882"/>
              <a:gd name="connsiteX42-3471" fmla="*/ 6760497 w 9288370"/>
              <a:gd name="connsiteY42-3472" fmla="*/ 829354 h 1775882"/>
              <a:gd name="connsiteX43-3473" fmla="*/ 6886312 w 9288370"/>
              <a:gd name="connsiteY43-3474" fmla="*/ 781877 h 1775882"/>
              <a:gd name="connsiteX44-3475" fmla="*/ 7041844 w 9288370"/>
              <a:gd name="connsiteY44-3476" fmla="*/ 703953 h 1775882"/>
              <a:gd name="connsiteX45-3477" fmla="*/ 7231643 w 9288370"/>
              <a:gd name="connsiteY45-3478" fmla="*/ 640778 h 1775882"/>
              <a:gd name="connsiteX46-3479" fmla="*/ 7363123 w 9288370"/>
              <a:gd name="connsiteY46-3480" fmla="*/ 593682 h 1775882"/>
              <a:gd name="connsiteX47-3481" fmla="*/ 7588368 w 9288370"/>
              <a:gd name="connsiteY47-3482" fmla="*/ 531129 h 1775882"/>
              <a:gd name="connsiteX48-3483" fmla="*/ 7952094 w 9288370"/>
              <a:gd name="connsiteY48-3484" fmla="*/ 409302 h 1775882"/>
              <a:gd name="connsiteX49-3485" fmla="*/ 8231938 w 9288370"/>
              <a:gd name="connsiteY49-3486" fmla="*/ 259259 h 1775882"/>
              <a:gd name="connsiteX50-3487" fmla="*/ 8428864 w 9288370"/>
              <a:gd name="connsiteY50-3488" fmla="*/ 208471 h 1775882"/>
              <a:gd name="connsiteX51-3489" fmla="*/ 8616510 w 9288370"/>
              <a:gd name="connsiteY51-3490" fmla="*/ 161973 h 1775882"/>
              <a:gd name="connsiteX52-3491" fmla="*/ 8826766 w 9288370"/>
              <a:gd name="connsiteY52-3492" fmla="*/ 152111 h 1775882"/>
              <a:gd name="connsiteX53-3493" fmla="*/ 8917647 w 9288370"/>
              <a:gd name="connsiteY53-3494" fmla="*/ 112232 h 1775882"/>
              <a:gd name="connsiteX54-3495" fmla="*/ 9125745 w 9288370"/>
              <a:gd name="connsiteY54-3496" fmla="*/ 74921 h 1775882"/>
              <a:gd name="connsiteX55-3497" fmla="*/ 9232990 w 9288370"/>
              <a:gd name="connsiteY55-3498" fmla="*/ 24074 h 1775882"/>
              <a:gd name="connsiteX56-3499" fmla="*/ 9288370 w 9288370"/>
              <a:gd name="connsiteY56-3500" fmla="*/ 0 h 1775882"/>
              <a:gd name="connsiteX57-3501" fmla="*/ 0 w 9288370"/>
              <a:gd name="connsiteY57-3502" fmla="*/ 0 h 1775882"/>
              <a:gd name="connsiteX58-3503" fmla="*/ 0 w 9288370"/>
              <a:gd name="connsiteY58-3504" fmla="*/ 1770070 h 1775882"/>
              <a:gd name="connsiteX0-3505" fmla="*/ 0 w 9288370"/>
              <a:gd name="connsiteY0-3506" fmla="*/ 1770070 h 1775882"/>
              <a:gd name="connsiteX1-3507" fmla="*/ 177889 w 9288370"/>
              <a:gd name="connsiteY1-3508" fmla="*/ 1736270 h 1775882"/>
              <a:gd name="connsiteX2-3509" fmla="*/ 510677 w 9288370"/>
              <a:gd name="connsiteY2-3510" fmla="*/ 1694576 h 1775882"/>
              <a:gd name="connsiteX3-3511" fmla="*/ 759132 w 9288370"/>
              <a:gd name="connsiteY3-3512" fmla="*/ 1614202 h 1775882"/>
              <a:gd name="connsiteX4-3513" fmla="*/ 996009 w 9288370"/>
              <a:gd name="connsiteY4-3514" fmla="*/ 1618967 h 1775882"/>
              <a:gd name="connsiteX5-3515" fmla="*/ 1229354 w 9288370"/>
              <a:gd name="connsiteY5-3516" fmla="*/ 1572195 h 1775882"/>
              <a:gd name="connsiteX6-3517" fmla="*/ 1456865 w 9288370"/>
              <a:gd name="connsiteY6-3518" fmla="*/ 1510292 h 1775882"/>
              <a:gd name="connsiteX7-3519" fmla="*/ 1604999 w 9288370"/>
              <a:gd name="connsiteY7-3520" fmla="*/ 1484238 h 1775882"/>
              <a:gd name="connsiteX8-3521" fmla="*/ 1794234 w 9288370"/>
              <a:gd name="connsiteY8-3522" fmla="*/ 1464331 h 1775882"/>
              <a:gd name="connsiteX9-3523" fmla="*/ 2101780 w 9288370"/>
              <a:gd name="connsiteY9-3524" fmla="*/ 1409907 h 1775882"/>
              <a:gd name="connsiteX10-3525" fmla="*/ 2244830 w 9288370"/>
              <a:gd name="connsiteY10-3526" fmla="*/ 1388540 h 1775882"/>
              <a:gd name="connsiteX11-3527" fmla="*/ 2428648 w 9288370"/>
              <a:gd name="connsiteY11-3528" fmla="*/ 1372736 h 1775882"/>
              <a:gd name="connsiteX12-3529" fmla="*/ 2645882 w 9288370"/>
              <a:gd name="connsiteY12-3530" fmla="*/ 1341971 h 1775882"/>
              <a:gd name="connsiteX13-3531" fmla="*/ 2707413 w 9288370"/>
              <a:gd name="connsiteY13-3532" fmla="*/ 1347156 h 1775882"/>
              <a:gd name="connsiteX14-3533" fmla="*/ 2843134 w 9288370"/>
              <a:gd name="connsiteY14-3534" fmla="*/ 1323561 h 1775882"/>
              <a:gd name="connsiteX15-3535" fmla="*/ 2923804 w 9288370"/>
              <a:gd name="connsiteY15-3536" fmla="*/ 1314224 h 1775882"/>
              <a:gd name="connsiteX16-3537" fmla="*/ 3117774 w 9288370"/>
              <a:gd name="connsiteY16-3538" fmla="*/ 1327059 h 1775882"/>
              <a:gd name="connsiteX17-3539" fmla="*/ 3340504 w 9288370"/>
              <a:gd name="connsiteY17-3540" fmla="*/ 1297738 h 1775882"/>
              <a:gd name="connsiteX18-3541" fmla="*/ 3481198 w 9288370"/>
              <a:gd name="connsiteY18-3542" fmla="*/ 1295462 h 1775882"/>
              <a:gd name="connsiteX19-3543" fmla="*/ 3613486 w 9288370"/>
              <a:gd name="connsiteY19-3544" fmla="*/ 1271949 h 1775882"/>
              <a:gd name="connsiteX20-3545" fmla="*/ 3720050 w 9288370"/>
              <a:gd name="connsiteY20-3546" fmla="*/ 1266889 h 1775882"/>
              <a:gd name="connsiteX21-3547" fmla="*/ 3840245 w 9288370"/>
              <a:gd name="connsiteY21-3548" fmla="*/ 1278918 h 1775882"/>
              <a:gd name="connsiteX22-3549" fmla="*/ 3948288 w 9288370"/>
              <a:gd name="connsiteY22-3550" fmla="*/ 1284762 h 1775882"/>
              <a:gd name="connsiteX23-3551" fmla="*/ 3995849 w 9288370"/>
              <a:gd name="connsiteY23-3552" fmla="*/ 1272939 h 1775882"/>
              <a:gd name="connsiteX24-3553" fmla="*/ 4067546 w 9288370"/>
              <a:gd name="connsiteY24-3554" fmla="*/ 1294697 h 1775882"/>
              <a:gd name="connsiteX25-3555" fmla="*/ 4190310 w 9288370"/>
              <a:gd name="connsiteY25-3556" fmla="*/ 1307786 h 1775882"/>
              <a:gd name="connsiteX26-3557" fmla="*/ 4230008 w 9288370"/>
              <a:gd name="connsiteY26-3558" fmla="*/ 1303546 h 1775882"/>
              <a:gd name="connsiteX27-3559" fmla="*/ 4575478 w 9288370"/>
              <a:gd name="connsiteY27-3560" fmla="*/ 1261726 h 1775882"/>
              <a:gd name="connsiteX28-3561" fmla="*/ 4650026 w 9288370"/>
              <a:gd name="connsiteY28-3562" fmla="*/ 1265798 h 1775882"/>
              <a:gd name="connsiteX29-3563" fmla="*/ 4792008 w 9288370"/>
              <a:gd name="connsiteY29-3564" fmla="*/ 1243899 h 1775882"/>
              <a:gd name="connsiteX30-3565" fmla="*/ 4954126 w 9288370"/>
              <a:gd name="connsiteY30-3566" fmla="*/ 1204617 h 1775882"/>
              <a:gd name="connsiteX31-3567" fmla="*/ 5309678 w 9288370"/>
              <a:gd name="connsiteY31-3568" fmla="*/ 1128278 h 1775882"/>
              <a:gd name="connsiteX32-3569" fmla="*/ 5474724 w 9288370"/>
              <a:gd name="connsiteY32-3570" fmla="*/ 1091167 h 1775882"/>
              <a:gd name="connsiteX33-3571" fmla="*/ 5612132 w 9288370"/>
              <a:gd name="connsiteY33-3572" fmla="*/ 1051509 h 1775882"/>
              <a:gd name="connsiteX34-3573" fmla="*/ 5776618 w 9288370"/>
              <a:gd name="connsiteY34-3574" fmla="*/ 1053037 h 1775882"/>
              <a:gd name="connsiteX35-3575" fmla="*/ 5785786 w 9288370"/>
              <a:gd name="connsiteY35-3576" fmla="*/ 1051213 h 1775882"/>
              <a:gd name="connsiteX36-3577" fmla="*/ 5829381 w 9288370"/>
              <a:gd name="connsiteY36-3578" fmla="*/ 1046878 h 1775882"/>
              <a:gd name="connsiteX37-3579" fmla="*/ 5943596 w 9288370"/>
              <a:gd name="connsiteY37-3580" fmla="*/ 1043237 h 1775882"/>
              <a:gd name="connsiteX38-3581" fmla="*/ 5985730 w 9288370"/>
              <a:gd name="connsiteY38-3582" fmla="*/ 1035396 h 1775882"/>
              <a:gd name="connsiteX39-3583" fmla="*/ 6103109 w 9288370"/>
              <a:gd name="connsiteY39-3584" fmla="*/ 1019019 h 1775882"/>
              <a:gd name="connsiteX40-3585" fmla="*/ 6222406 w 9288370"/>
              <a:gd name="connsiteY40-3586" fmla="*/ 985341 h 1775882"/>
              <a:gd name="connsiteX41-3587" fmla="*/ 6513882 w 9288370"/>
              <a:gd name="connsiteY41-3588" fmla="*/ 914646 h 1775882"/>
              <a:gd name="connsiteX42-3589" fmla="*/ 6760497 w 9288370"/>
              <a:gd name="connsiteY42-3590" fmla="*/ 829354 h 1775882"/>
              <a:gd name="connsiteX43-3591" fmla="*/ 6886312 w 9288370"/>
              <a:gd name="connsiteY43-3592" fmla="*/ 781877 h 1775882"/>
              <a:gd name="connsiteX44-3593" fmla="*/ 7041844 w 9288370"/>
              <a:gd name="connsiteY44-3594" fmla="*/ 703953 h 1775882"/>
              <a:gd name="connsiteX45-3595" fmla="*/ 7231643 w 9288370"/>
              <a:gd name="connsiteY45-3596" fmla="*/ 640778 h 1775882"/>
              <a:gd name="connsiteX46-3597" fmla="*/ 7363123 w 9288370"/>
              <a:gd name="connsiteY46-3598" fmla="*/ 593682 h 1775882"/>
              <a:gd name="connsiteX47-3599" fmla="*/ 7588368 w 9288370"/>
              <a:gd name="connsiteY47-3600" fmla="*/ 531129 h 1775882"/>
              <a:gd name="connsiteX48-3601" fmla="*/ 7952094 w 9288370"/>
              <a:gd name="connsiteY48-3602" fmla="*/ 409302 h 1775882"/>
              <a:gd name="connsiteX49-3603" fmla="*/ 8231938 w 9288370"/>
              <a:gd name="connsiteY49-3604" fmla="*/ 259259 h 1775882"/>
              <a:gd name="connsiteX50-3605" fmla="*/ 8428864 w 9288370"/>
              <a:gd name="connsiteY50-3606" fmla="*/ 208471 h 1775882"/>
              <a:gd name="connsiteX51-3607" fmla="*/ 8616510 w 9288370"/>
              <a:gd name="connsiteY51-3608" fmla="*/ 161973 h 1775882"/>
              <a:gd name="connsiteX52-3609" fmla="*/ 8826766 w 9288370"/>
              <a:gd name="connsiteY52-3610" fmla="*/ 152111 h 1775882"/>
              <a:gd name="connsiteX53-3611" fmla="*/ 8917647 w 9288370"/>
              <a:gd name="connsiteY53-3612" fmla="*/ 112232 h 1775882"/>
              <a:gd name="connsiteX54-3613" fmla="*/ 9125745 w 9288370"/>
              <a:gd name="connsiteY54-3614" fmla="*/ 74921 h 1775882"/>
              <a:gd name="connsiteX55-3615" fmla="*/ 9221684 w 9288370"/>
              <a:gd name="connsiteY55-3616" fmla="*/ 53435 h 1775882"/>
              <a:gd name="connsiteX56-3617" fmla="*/ 9288370 w 9288370"/>
              <a:gd name="connsiteY56-3618" fmla="*/ 0 h 1775882"/>
              <a:gd name="connsiteX57-3619" fmla="*/ 0 w 9288370"/>
              <a:gd name="connsiteY57-3620" fmla="*/ 0 h 1775882"/>
              <a:gd name="connsiteX58-3621" fmla="*/ 0 w 9288370"/>
              <a:gd name="connsiteY58-3622" fmla="*/ 1770070 h 1775882"/>
              <a:gd name="connsiteX0-3623" fmla="*/ 0 w 9288370"/>
              <a:gd name="connsiteY0-3624" fmla="*/ 1770070 h 1775882"/>
              <a:gd name="connsiteX1-3625" fmla="*/ 177889 w 9288370"/>
              <a:gd name="connsiteY1-3626" fmla="*/ 1736270 h 1775882"/>
              <a:gd name="connsiteX2-3627" fmla="*/ 510677 w 9288370"/>
              <a:gd name="connsiteY2-3628" fmla="*/ 1694576 h 1775882"/>
              <a:gd name="connsiteX3-3629" fmla="*/ 759132 w 9288370"/>
              <a:gd name="connsiteY3-3630" fmla="*/ 1614202 h 1775882"/>
              <a:gd name="connsiteX4-3631" fmla="*/ 996009 w 9288370"/>
              <a:gd name="connsiteY4-3632" fmla="*/ 1618967 h 1775882"/>
              <a:gd name="connsiteX5-3633" fmla="*/ 1229354 w 9288370"/>
              <a:gd name="connsiteY5-3634" fmla="*/ 1572195 h 1775882"/>
              <a:gd name="connsiteX6-3635" fmla="*/ 1456865 w 9288370"/>
              <a:gd name="connsiteY6-3636" fmla="*/ 1510292 h 1775882"/>
              <a:gd name="connsiteX7-3637" fmla="*/ 1604999 w 9288370"/>
              <a:gd name="connsiteY7-3638" fmla="*/ 1484238 h 1775882"/>
              <a:gd name="connsiteX8-3639" fmla="*/ 1794234 w 9288370"/>
              <a:gd name="connsiteY8-3640" fmla="*/ 1464331 h 1775882"/>
              <a:gd name="connsiteX9-3641" fmla="*/ 2101780 w 9288370"/>
              <a:gd name="connsiteY9-3642" fmla="*/ 1409907 h 1775882"/>
              <a:gd name="connsiteX10-3643" fmla="*/ 2244830 w 9288370"/>
              <a:gd name="connsiteY10-3644" fmla="*/ 1388540 h 1775882"/>
              <a:gd name="connsiteX11-3645" fmla="*/ 2428648 w 9288370"/>
              <a:gd name="connsiteY11-3646" fmla="*/ 1372736 h 1775882"/>
              <a:gd name="connsiteX12-3647" fmla="*/ 2645882 w 9288370"/>
              <a:gd name="connsiteY12-3648" fmla="*/ 1341971 h 1775882"/>
              <a:gd name="connsiteX13-3649" fmla="*/ 2707413 w 9288370"/>
              <a:gd name="connsiteY13-3650" fmla="*/ 1347156 h 1775882"/>
              <a:gd name="connsiteX14-3651" fmla="*/ 2843134 w 9288370"/>
              <a:gd name="connsiteY14-3652" fmla="*/ 1323561 h 1775882"/>
              <a:gd name="connsiteX15-3653" fmla="*/ 2923804 w 9288370"/>
              <a:gd name="connsiteY15-3654" fmla="*/ 1314224 h 1775882"/>
              <a:gd name="connsiteX16-3655" fmla="*/ 3117774 w 9288370"/>
              <a:gd name="connsiteY16-3656" fmla="*/ 1327059 h 1775882"/>
              <a:gd name="connsiteX17-3657" fmla="*/ 3340504 w 9288370"/>
              <a:gd name="connsiteY17-3658" fmla="*/ 1297738 h 1775882"/>
              <a:gd name="connsiteX18-3659" fmla="*/ 3481198 w 9288370"/>
              <a:gd name="connsiteY18-3660" fmla="*/ 1295462 h 1775882"/>
              <a:gd name="connsiteX19-3661" fmla="*/ 3613486 w 9288370"/>
              <a:gd name="connsiteY19-3662" fmla="*/ 1271949 h 1775882"/>
              <a:gd name="connsiteX20-3663" fmla="*/ 3720050 w 9288370"/>
              <a:gd name="connsiteY20-3664" fmla="*/ 1266889 h 1775882"/>
              <a:gd name="connsiteX21-3665" fmla="*/ 3840245 w 9288370"/>
              <a:gd name="connsiteY21-3666" fmla="*/ 1278918 h 1775882"/>
              <a:gd name="connsiteX22-3667" fmla="*/ 3948288 w 9288370"/>
              <a:gd name="connsiteY22-3668" fmla="*/ 1284762 h 1775882"/>
              <a:gd name="connsiteX23-3669" fmla="*/ 3995849 w 9288370"/>
              <a:gd name="connsiteY23-3670" fmla="*/ 1272939 h 1775882"/>
              <a:gd name="connsiteX24-3671" fmla="*/ 4067546 w 9288370"/>
              <a:gd name="connsiteY24-3672" fmla="*/ 1294697 h 1775882"/>
              <a:gd name="connsiteX25-3673" fmla="*/ 4190310 w 9288370"/>
              <a:gd name="connsiteY25-3674" fmla="*/ 1307786 h 1775882"/>
              <a:gd name="connsiteX26-3675" fmla="*/ 4230008 w 9288370"/>
              <a:gd name="connsiteY26-3676" fmla="*/ 1303546 h 1775882"/>
              <a:gd name="connsiteX27-3677" fmla="*/ 4575478 w 9288370"/>
              <a:gd name="connsiteY27-3678" fmla="*/ 1261726 h 1775882"/>
              <a:gd name="connsiteX28-3679" fmla="*/ 4650026 w 9288370"/>
              <a:gd name="connsiteY28-3680" fmla="*/ 1265798 h 1775882"/>
              <a:gd name="connsiteX29-3681" fmla="*/ 4792008 w 9288370"/>
              <a:gd name="connsiteY29-3682" fmla="*/ 1243899 h 1775882"/>
              <a:gd name="connsiteX30-3683" fmla="*/ 4954126 w 9288370"/>
              <a:gd name="connsiteY30-3684" fmla="*/ 1204617 h 1775882"/>
              <a:gd name="connsiteX31-3685" fmla="*/ 5309678 w 9288370"/>
              <a:gd name="connsiteY31-3686" fmla="*/ 1128278 h 1775882"/>
              <a:gd name="connsiteX32-3687" fmla="*/ 5474724 w 9288370"/>
              <a:gd name="connsiteY32-3688" fmla="*/ 1091167 h 1775882"/>
              <a:gd name="connsiteX33-3689" fmla="*/ 5612132 w 9288370"/>
              <a:gd name="connsiteY33-3690" fmla="*/ 1051509 h 1775882"/>
              <a:gd name="connsiteX34-3691" fmla="*/ 5776618 w 9288370"/>
              <a:gd name="connsiteY34-3692" fmla="*/ 1053037 h 1775882"/>
              <a:gd name="connsiteX35-3693" fmla="*/ 5785786 w 9288370"/>
              <a:gd name="connsiteY35-3694" fmla="*/ 1051213 h 1775882"/>
              <a:gd name="connsiteX36-3695" fmla="*/ 5829381 w 9288370"/>
              <a:gd name="connsiteY36-3696" fmla="*/ 1046878 h 1775882"/>
              <a:gd name="connsiteX37-3697" fmla="*/ 5943596 w 9288370"/>
              <a:gd name="connsiteY37-3698" fmla="*/ 1043237 h 1775882"/>
              <a:gd name="connsiteX38-3699" fmla="*/ 5985730 w 9288370"/>
              <a:gd name="connsiteY38-3700" fmla="*/ 1035396 h 1775882"/>
              <a:gd name="connsiteX39-3701" fmla="*/ 6103109 w 9288370"/>
              <a:gd name="connsiteY39-3702" fmla="*/ 1019019 h 1775882"/>
              <a:gd name="connsiteX40-3703" fmla="*/ 6222406 w 9288370"/>
              <a:gd name="connsiteY40-3704" fmla="*/ 985341 h 1775882"/>
              <a:gd name="connsiteX41-3705" fmla="*/ 6513882 w 9288370"/>
              <a:gd name="connsiteY41-3706" fmla="*/ 914646 h 1775882"/>
              <a:gd name="connsiteX42-3707" fmla="*/ 6760497 w 9288370"/>
              <a:gd name="connsiteY42-3708" fmla="*/ 829354 h 1775882"/>
              <a:gd name="connsiteX43-3709" fmla="*/ 6886312 w 9288370"/>
              <a:gd name="connsiteY43-3710" fmla="*/ 781877 h 1775882"/>
              <a:gd name="connsiteX44-3711" fmla="*/ 7041844 w 9288370"/>
              <a:gd name="connsiteY44-3712" fmla="*/ 703953 h 1775882"/>
              <a:gd name="connsiteX45-3713" fmla="*/ 7231643 w 9288370"/>
              <a:gd name="connsiteY45-3714" fmla="*/ 640778 h 1775882"/>
              <a:gd name="connsiteX46-3715" fmla="*/ 7363123 w 9288370"/>
              <a:gd name="connsiteY46-3716" fmla="*/ 593682 h 1775882"/>
              <a:gd name="connsiteX47-3717" fmla="*/ 7588368 w 9288370"/>
              <a:gd name="connsiteY47-3718" fmla="*/ 531129 h 1775882"/>
              <a:gd name="connsiteX48-3719" fmla="*/ 7952094 w 9288370"/>
              <a:gd name="connsiteY48-3720" fmla="*/ 409302 h 1775882"/>
              <a:gd name="connsiteX49-3721" fmla="*/ 8231938 w 9288370"/>
              <a:gd name="connsiteY49-3722" fmla="*/ 259259 h 1775882"/>
              <a:gd name="connsiteX50-3723" fmla="*/ 8428864 w 9288370"/>
              <a:gd name="connsiteY50-3724" fmla="*/ 208471 h 1775882"/>
              <a:gd name="connsiteX51-3725" fmla="*/ 8616510 w 9288370"/>
              <a:gd name="connsiteY51-3726" fmla="*/ 182945 h 1775882"/>
              <a:gd name="connsiteX52-3727" fmla="*/ 8826766 w 9288370"/>
              <a:gd name="connsiteY52-3728" fmla="*/ 152111 h 1775882"/>
              <a:gd name="connsiteX53-3729" fmla="*/ 8917647 w 9288370"/>
              <a:gd name="connsiteY53-3730" fmla="*/ 112232 h 1775882"/>
              <a:gd name="connsiteX54-3731" fmla="*/ 9125745 w 9288370"/>
              <a:gd name="connsiteY54-3732" fmla="*/ 74921 h 1775882"/>
              <a:gd name="connsiteX55-3733" fmla="*/ 9221684 w 9288370"/>
              <a:gd name="connsiteY55-3734" fmla="*/ 53435 h 1775882"/>
              <a:gd name="connsiteX56-3735" fmla="*/ 9288370 w 9288370"/>
              <a:gd name="connsiteY56-3736" fmla="*/ 0 h 1775882"/>
              <a:gd name="connsiteX57-3737" fmla="*/ 0 w 9288370"/>
              <a:gd name="connsiteY57-3738" fmla="*/ 0 h 1775882"/>
              <a:gd name="connsiteX58-3739" fmla="*/ 0 w 9288370"/>
              <a:gd name="connsiteY58-3740" fmla="*/ 1770070 h 1775882"/>
              <a:gd name="connsiteX0-3741" fmla="*/ 0 w 9288370"/>
              <a:gd name="connsiteY0-3742" fmla="*/ 1770070 h 1775882"/>
              <a:gd name="connsiteX1-3743" fmla="*/ 177889 w 9288370"/>
              <a:gd name="connsiteY1-3744" fmla="*/ 1736270 h 1775882"/>
              <a:gd name="connsiteX2-3745" fmla="*/ 510677 w 9288370"/>
              <a:gd name="connsiteY2-3746" fmla="*/ 1694576 h 1775882"/>
              <a:gd name="connsiteX3-3747" fmla="*/ 759132 w 9288370"/>
              <a:gd name="connsiteY3-3748" fmla="*/ 1614202 h 1775882"/>
              <a:gd name="connsiteX4-3749" fmla="*/ 996009 w 9288370"/>
              <a:gd name="connsiteY4-3750" fmla="*/ 1618967 h 1775882"/>
              <a:gd name="connsiteX5-3751" fmla="*/ 1229354 w 9288370"/>
              <a:gd name="connsiteY5-3752" fmla="*/ 1572195 h 1775882"/>
              <a:gd name="connsiteX6-3753" fmla="*/ 1456865 w 9288370"/>
              <a:gd name="connsiteY6-3754" fmla="*/ 1510292 h 1775882"/>
              <a:gd name="connsiteX7-3755" fmla="*/ 1604999 w 9288370"/>
              <a:gd name="connsiteY7-3756" fmla="*/ 1484238 h 1775882"/>
              <a:gd name="connsiteX8-3757" fmla="*/ 1794234 w 9288370"/>
              <a:gd name="connsiteY8-3758" fmla="*/ 1464331 h 1775882"/>
              <a:gd name="connsiteX9-3759" fmla="*/ 2101780 w 9288370"/>
              <a:gd name="connsiteY9-3760" fmla="*/ 1409907 h 1775882"/>
              <a:gd name="connsiteX10-3761" fmla="*/ 2244830 w 9288370"/>
              <a:gd name="connsiteY10-3762" fmla="*/ 1388540 h 1775882"/>
              <a:gd name="connsiteX11-3763" fmla="*/ 2428648 w 9288370"/>
              <a:gd name="connsiteY11-3764" fmla="*/ 1372736 h 1775882"/>
              <a:gd name="connsiteX12-3765" fmla="*/ 2645882 w 9288370"/>
              <a:gd name="connsiteY12-3766" fmla="*/ 1341971 h 1775882"/>
              <a:gd name="connsiteX13-3767" fmla="*/ 2707413 w 9288370"/>
              <a:gd name="connsiteY13-3768" fmla="*/ 1347156 h 1775882"/>
              <a:gd name="connsiteX14-3769" fmla="*/ 2843134 w 9288370"/>
              <a:gd name="connsiteY14-3770" fmla="*/ 1323561 h 1775882"/>
              <a:gd name="connsiteX15-3771" fmla="*/ 2923804 w 9288370"/>
              <a:gd name="connsiteY15-3772" fmla="*/ 1314224 h 1775882"/>
              <a:gd name="connsiteX16-3773" fmla="*/ 3117774 w 9288370"/>
              <a:gd name="connsiteY16-3774" fmla="*/ 1327059 h 1775882"/>
              <a:gd name="connsiteX17-3775" fmla="*/ 3340504 w 9288370"/>
              <a:gd name="connsiteY17-3776" fmla="*/ 1297738 h 1775882"/>
              <a:gd name="connsiteX18-3777" fmla="*/ 3481198 w 9288370"/>
              <a:gd name="connsiteY18-3778" fmla="*/ 1295462 h 1775882"/>
              <a:gd name="connsiteX19-3779" fmla="*/ 3613486 w 9288370"/>
              <a:gd name="connsiteY19-3780" fmla="*/ 1271949 h 1775882"/>
              <a:gd name="connsiteX20-3781" fmla="*/ 3720050 w 9288370"/>
              <a:gd name="connsiteY20-3782" fmla="*/ 1266889 h 1775882"/>
              <a:gd name="connsiteX21-3783" fmla="*/ 3840245 w 9288370"/>
              <a:gd name="connsiteY21-3784" fmla="*/ 1278918 h 1775882"/>
              <a:gd name="connsiteX22-3785" fmla="*/ 3948288 w 9288370"/>
              <a:gd name="connsiteY22-3786" fmla="*/ 1284762 h 1775882"/>
              <a:gd name="connsiteX23-3787" fmla="*/ 3995849 w 9288370"/>
              <a:gd name="connsiteY23-3788" fmla="*/ 1272939 h 1775882"/>
              <a:gd name="connsiteX24-3789" fmla="*/ 4067546 w 9288370"/>
              <a:gd name="connsiteY24-3790" fmla="*/ 1294697 h 1775882"/>
              <a:gd name="connsiteX25-3791" fmla="*/ 4190310 w 9288370"/>
              <a:gd name="connsiteY25-3792" fmla="*/ 1307786 h 1775882"/>
              <a:gd name="connsiteX26-3793" fmla="*/ 4393937 w 9288370"/>
              <a:gd name="connsiteY26-3794" fmla="*/ 1290963 h 1775882"/>
              <a:gd name="connsiteX27-3795" fmla="*/ 4575478 w 9288370"/>
              <a:gd name="connsiteY27-3796" fmla="*/ 1261726 h 1775882"/>
              <a:gd name="connsiteX28-3797" fmla="*/ 4650026 w 9288370"/>
              <a:gd name="connsiteY28-3798" fmla="*/ 1265798 h 1775882"/>
              <a:gd name="connsiteX29-3799" fmla="*/ 4792008 w 9288370"/>
              <a:gd name="connsiteY29-3800" fmla="*/ 1243899 h 1775882"/>
              <a:gd name="connsiteX30-3801" fmla="*/ 4954126 w 9288370"/>
              <a:gd name="connsiteY30-3802" fmla="*/ 1204617 h 1775882"/>
              <a:gd name="connsiteX31-3803" fmla="*/ 5309678 w 9288370"/>
              <a:gd name="connsiteY31-3804" fmla="*/ 1128278 h 1775882"/>
              <a:gd name="connsiteX32-3805" fmla="*/ 5474724 w 9288370"/>
              <a:gd name="connsiteY32-3806" fmla="*/ 1091167 h 1775882"/>
              <a:gd name="connsiteX33-3807" fmla="*/ 5612132 w 9288370"/>
              <a:gd name="connsiteY33-3808" fmla="*/ 1051509 h 1775882"/>
              <a:gd name="connsiteX34-3809" fmla="*/ 5776618 w 9288370"/>
              <a:gd name="connsiteY34-3810" fmla="*/ 1053037 h 1775882"/>
              <a:gd name="connsiteX35-3811" fmla="*/ 5785786 w 9288370"/>
              <a:gd name="connsiteY35-3812" fmla="*/ 1051213 h 1775882"/>
              <a:gd name="connsiteX36-3813" fmla="*/ 5829381 w 9288370"/>
              <a:gd name="connsiteY36-3814" fmla="*/ 1046878 h 1775882"/>
              <a:gd name="connsiteX37-3815" fmla="*/ 5943596 w 9288370"/>
              <a:gd name="connsiteY37-3816" fmla="*/ 1043237 h 1775882"/>
              <a:gd name="connsiteX38-3817" fmla="*/ 5985730 w 9288370"/>
              <a:gd name="connsiteY38-3818" fmla="*/ 1035396 h 1775882"/>
              <a:gd name="connsiteX39-3819" fmla="*/ 6103109 w 9288370"/>
              <a:gd name="connsiteY39-3820" fmla="*/ 1019019 h 1775882"/>
              <a:gd name="connsiteX40-3821" fmla="*/ 6222406 w 9288370"/>
              <a:gd name="connsiteY40-3822" fmla="*/ 985341 h 1775882"/>
              <a:gd name="connsiteX41-3823" fmla="*/ 6513882 w 9288370"/>
              <a:gd name="connsiteY41-3824" fmla="*/ 914646 h 1775882"/>
              <a:gd name="connsiteX42-3825" fmla="*/ 6760497 w 9288370"/>
              <a:gd name="connsiteY42-3826" fmla="*/ 829354 h 1775882"/>
              <a:gd name="connsiteX43-3827" fmla="*/ 6886312 w 9288370"/>
              <a:gd name="connsiteY43-3828" fmla="*/ 781877 h 1775882"/>
              <a:gd name="connsiteX44-3829" fmla="*/ 7041844 w 9288370"/>
              <a:gd name="connsiteY44-3830" fmla="*/ 703953 h 1775882"/>
              <a:gd name="connsiteX45-3831" fmla="*/ 7231643 w 9288370"/>
              <a:gd name="connsiteY45-3832" fmla="*/ 640778 h 1775882"/>
              <a:gd name="connsiteX46-3833" fmla="*/ 7363123 w 9288370"/>
              <a:gd name="connsiteY46-3834" fmla="*/ 593682 h 1775882"/>
              <a:gd name="connsiteX47-3835" fmla="*/ 7588368 w 9288370"/>
              <a:gd name="connsiteY47-3836" fmla="*/ 531129 h 1775882"/>
              <a:gd name="connsiteX48-3837" fmla="*/ 7952094 w 9288370"/>
              <a:gd name="connsiteY48-3838" fmla="*/ 409302 h 1775882"/>
              <a:gd name="connsiteX49-3839" fmla="*/ 8231938 w 9288370"/>
              <a:gd name="connsiteY49-3840" fmla="*/ 259259 h 1775882"/>
              <a:gd name="connsiteX50-3841" fmla="*/ 8428864 w 9288370"/>
              <a:gd name="connsiteY50-3842" fmla="*/ 208471 h 1775882"/>
              <a:gd name="connsiteX51-3843" fmla="*/ 8616510 w 9288370"/>
              <a:gd name="connsiteY51-3844" fmla="*/ 182945 h 1775882"/>
              <a:gd name="connsiteX52-3845" fmla="*/ 8826766 w 9288370"/>
              <a:gd name="connsiteY52-3846" fmla="*/ 152111 h 1775882"/>
              <a:gd name="connsiteX53-3847" fmla="*/ 8917647 w 9288370"/>
              <a:gd name="connsiteY53-3848" fmla="*/ 112232 h 1775882"/>
              <a:gd name="connsiteX54-3849" fmla="*/ 9125745 w 9288370"/>
              <a:gd name="connsiteY54-3850" fmla="*/ 74921 h 1775882"/>
              <a:gd name="connsiteX55-3851" fmla="*/ 9221684 w 9288370"/>
              <a:gd name="connsiteY55-3852" fmla="*/ 53435 h 1775882"/>
              <a:gd name="connsiteX56-3853" fmla="*/ 9288370 w 9288370"/>
              <a:gd name="connsiteY56-3854" fmla="*/ 0 h 1775882"/>
              <a:gd name="connsiteX57-3855" fmla="*/ 0 w 9288370"/>
              <a:gd name="connsiteY57-3856" fmla="*/ 0 h 1775882"/>
              <a:gd name="connsiteX58-3857" fmla="*/ 0 w 9288370"/>
              <a:gd name="connsiteY58-3858" fmla="*/ 1770070 h 1775882"/>
              <a:gd name="connsiteX0-3859" fmla="*/ 0 w 9288370"/>
              <a:gd name="connsiteY0-3860" fmla="*/ 1770070 h 1775882"/>
              <a:gd name="connsiteX1-3861" fmla="*/ 177889 w 9288370"/>
              <a:gd name="connsiteY1-3862" fmla="*/ 1736270 h 1775882"/>
              <a:gd name="connsiteX2-3863" fmla="*/ 510677 w 9288370"/>
              <a:gd name="connsiteY2-3864" fmla="*/ 1694576 h 1775882"/>
              <a:gd name="connsiteX3-3865" fmla="*/ 759132 w 9288370"/>
              <a:gd name="connsiteY3-3866" fmla="*/ 1614202 h 1775882"/>
              <a:gd name="connsiteX4-3867" fmla="*/ 996009 w 9288370"/>
              <a:gd name="connsiteY4-3868" fmla="*/ 1618967 h 1775882"/>
              <a:gd name="connsiteX5-3869" fmla="*/ 1229354 w 9288370"/>
              <a:gd name="connsiteY5-3870" fmla="*/ 1572195 h 1775882"/>
              <a:gd name="connsiteX6-3871" fmla="*/ 1456865 w 9288370"/>
              <a:gd name="connsiteY6-3872" fmla="*/ 1510292 h 1775882"/>
              <a:gd name="connsiteX7-3873" fmla="*/ 1604999 w 9288370"/>
              <a:gd name="connsiteY7-3874" fmla="*/ 1484238 h 1775882"/>
              <a:gd name="connsiteX8-3875" fmla="*/ 1794234 w 9288370"/>
              <a:gd name="connsiteY8-3876" fmla="*/ 1464331 h 1775882"/>
              <a:gd name="connsiteX9-3877" fmla="*/ 2101780 w 9288370"/>
              <a:gd name="connsiteY9-3878" fmla="*/ 1409907 h 1775882"/>
              <a:gd name="connsiteX10-3879" fmla="*/ 2244830 w 9288370"/>
              <a:gd name="connsiteY10-3880" fmla="*/ 1388540 h 1775882"/>
              <a:gd name="connsiteX11-3881" fmla="*/ 2428648 w 9288370"/>
              <a:gd name="connsiteY11-3882" fmla="*/ 1372736 h 1775882"/>
              <a:gd name="connsiteX12-3883" fmla="*/ 2645882 w 9288370"/>
              <a:gd name="connsiteY12-3884" fmla="*/ 1341971 h 1775882"/>
              <a:gd name="connsiteX13-3885" fmla="*/ 2707413 w 9288370"/>
              <a:gd name="connsiteY13-3886" fmla="*/ 1347156 h 1775882"/>
              <a:gd name="connsiteX14-3887" fmla="*/ 2843134 w 9288370"/>
              <a:gd name="connsiteY14-3888" fmla="*/ 1323561 h 1775882"/>
              <a:gd name="connsiteX15-3889" fmla="*/ 2923804 w 9288370"/>
              <a:gd name="connsiteY15-3890" fmla="*/ 1314224 h 1775882"/>
              <a:gd name="connsiteX16-3891" fmla="*/ 3117774 w 9288370"/>
              <a:gd name="connsiteY16-3892" fmla="*/ 1327059 h 1775882"/>
              <a:gd name="connsiteX17-3893" fmla="*/ 3340504 w 9288370"/>
              <a:gd name="connsiteY17-3894" fmla="*/ 1297738 h 1775882"/>
              <a:gd name="connsiteX18-3895" fmla="*/ 3481198 w 9288370"/>
              <a:gd name="connsiteY18-3896" fmla="*/ 1295462 h 1775882"/>
              <a:gd name="connsiteX19-3897" fmla="*/ 3613486 w 9288370"/>
              <a:gd name="connsiteY19-3898" fmla="*/ 1271949 h 1775882"/>
              <a:gd name="connsiteX20-3899" fmla="*/ 3720050 w 9288370"/>
              <a:gd name="connsiteY20-3900" fmla="*/ 1266889 h 1775882"/>
              <a:gd name="connsiteX21-3901" fmla="*/ 3840245 w 9288370"/>
              <a:gd name="connsiteY21-3902" fmla="*/ 1278918 h 1775882"/>
              <a:gd name="connsiteX22-3903" fmla="*/ 3948288 w 9288370"/>
              <a:gd name="connsiteY22-3904" fmla="*/ 1284762 h 1775882"/>
              <a:gd name="connsiteX23-3905" fmla="*/ 3995849 w 9288370"/>
              <a:gd name="connsiteY23-3906" fmla="*/ 1272939 h 1775882"/>
              <a:gd name="connsiteX24-3907" fmla="*/ 4067546 w 9288370"/>
              <a:gd name="connsiteY24-3908" fmla="*/ 1294697 h 1775882"/>
              <a:gd name="connsiteX25-3909" fmla="*/ 4190310 w 9288370"/>
              <a:gd name="connsiteY25-3910" fmla="*/ 1307786 h 1775882"/>
              <a:gd name="connsiteX26-3911" fmla="*/ 4393937 w 9288370"/>
              <a:gd name="connsiteY26-3912" fmla="*/ 1290963 h 1775882"/>
              <a:gd name="connsiteX27-3913" fmla="*/ 4575478 w 9288370"/>
              <a:gd name="connsiteY27-3914" fmla="*/ 1261726 h 1775882"/>
              <a:gd name="connsiteX28-3915" fmla="*/ 4650026 w 9288370"/>
              <a:gd name="connsiteY28-3916" fmla="*/ 1265798 h 1775882"/>
              <a:gd name="connsiteX29-3917" fmla="*/ 4792008 w 9288370"/>
              <a:gd name="connsiteY29-3918" fmla="*/ 1243899 h 1775882"/>
              <a:gd name="connsiteX30-3919" fmla="*/ 4954126 w 9288370"/>
              <a:gd name="connsiteY30-3920" fmla="*/ 1204617 h 1775882"/>
              <a:gd name="connsiteX31-3921" fmla="*/ 5309678 w 9288370"/>
              <a:gd name="connsiteY31-3922" fmla="*/ 1128278 h 1775882"/>
              <a:gd name="connsiteX32-3923" fmla="*/ 5474724 w 9288370"/>
              <a:gd name="connsiteY32-3924" fmla="*/ 1091167 h 1775882"/>
              <a:gd name="connsiteX33-3925" fmla="*/ 5612132 w 9288370"/>
              <a:gd name="connsiteY33-3926" fmla="*/ 1051509 h 1775882"/>
              <a:gd name="connsiteX34-3927" fmla="*/ 5776618 w 9288370"/>
              <a:gd name="connsiteY34-3928" fmla="*/ 1053037 h 1775882"/>
              <a:gd name="connsiteX35-3929" fmla="*/ 5785786 w 9288370"/>
              <a:gd name="connsiteY35-3930" fmla="*/ 1051213 h 1775882"/>
              <a:gd name="connsiteX36-3931" fmla="*/ 5829381 w 9288370"/>
              <a:gd name="connsiteY36-3932" fmla="*/ 1046878 h 1775882"/>
              <a:gd name="connsiteX37-3933" fmla="*/ 5943596 w 9288370"/>
              <a:gd name="connsiteY37-3934" fmla="*/ 1043237 h 1775882"/>
              <a:gd name="connsiteX38-3935" fmla="*/ 5985730 w 9288370"/>
              <a:gd name="connsiteY38-3936" fmla="*/ 1035396 h 1775882"/>
              <a:gd name="connsiteX39-3937" fmla="*/ 6103109 w 9288370"/>
              <a:gd name="connsiteY39-3938" fmla="*/ 1019019 h 1775882"/>
              <a:gd name="connsiteX40-3939" fmla="*/ 6222406 w 9288370"/>
              <a:gd name="connsiteY40-3940" fmla="*/ 985341 h 1775882"/>
              <a:gd name="connsiteX41-3941" fmla="*/ 6513882 w 9288370"/>
              <a:gd name="connsiteY41-3942" fmla="*/ 914646 h 1775882"/>
              <a:gd name="connsiteX42-3943" fmla="*/ 6760497 w 9288370"/>
              <a:gd name="connsiteY42-3944" fmla="*/ 829354 h 1775882"/>
              <a:gd name="connsiteX43-3945" fmla="*/ 6886312 w 9288370"/>
              <a:gd name="connsiteY43-3946" fmla="*/ 781877 h 1775882"/>
              <a:gd name="connsiteX44-3947" fmla="*/ 7041844 w 9288370"/>
              <a:gd name="connsiteY44-3948" fmla="*/ 703953 h 1775882"/>
              <a:gd name="connsiteX45-3949" fmla="*/ 7231643 w 9288370"/>
              <a:gd name="connsiteY45-3950" fmla="*/ 640778 h 1775882"/>
              <a:gd name="connsiteX46-3951" fmla="*/ 7363123 w 9288370"/>
              <a:gd name="connsiteY46-3952" fmla="*/ 593682 h 1775882"/>
              <a:gd name="connsiteX47-3953" fmla="*/ 7588368 w 9288370"/>
              <a:gd name="connsiteY47-3954" fmla="*/ 531129 h 1775882"/>
              <a:gd name="connsiteX48-3955" fmla="*/ 7952094 w 9288370"/>
              <a:gd name="connsiteY48-3956" fmla="*/ 409302 h 1775882"/>
              <a:gd name="connsiteX49-3957" fmla="*/ 8231938 w 9288370"/>
              <a:gd name="connsiteY49-3958" fmla="*/ 259259 h 1775882"/>
              <a:gd name="connsiteX50-3959" fmla="*/ 8428864 w 9288370"/>
              <a:gd name="connsiteY50-3960" fmla="*/ 208471 h 1775882"/>
              <a:gd name="connsiteX51-3961" fmla="*/ 8616510 w 9288370"/>
              <a:gd name="connsiteY51-3962" fmla="*/ 182945 h 1775882"/>
              <a:gd name="connsiteX52-3963" fmla="*/ 8826766 w 9288370"/>
              <a:gd name="connsiteY52-3964" fmla="*/ 152111 h 1775882"/>
              <a:gd name="connsiteX53-3965" fmla="*/ 8917647 w 9288370"/>
              <a:gd name="connsiteY53-3966" fmla="*/ 112232 h 1775882"/>
              <a:gd name="connsiteX54-3967" fmla="*/ 9125745 w 9288370"/>
              <a:gd name="connsiteY54-3968" fmla="*/ 74921 h 1775882"/>
              <a:gd name="connsiteX55-3969" fmla="*/ 9221684 w 9288370"/>
              <a:gd name="connsiteY55-3970" fmla="*/ 53435 h 1775882"/>
              <a:gd name="connsiteX56-3971" fmla="*/ 9288370 w 9288370"/>
              <a:gd name="connsiteY56-3972" fmla="*/ 0 h 1775882"/>
              <a:gd name="connsiteX57-3973" fmla="*/ 0 w 9288370"/>
              <a:gd name="connsiteY57-3974" fmla="*/ 0 h 1775882"/>
              <a:gd name="connsiteX58-3975" fmla="*/ 0 w 9288370"/>
              <a:gd name="connsiteY58-3976" fmla="*/ 1770070 h 1775882"/>
              <a:gd name="connsiteX0-3977" fmla="*/ 0 w 9288370"/>
              <a:gd name="connsiteY0-3978" fmla="*/ 1770070 h 1775882"/>
              <a:gd name="connsiteX1-3979" fmla="*/ 177889 w 9288370"/>
              <a:gd name="connsiteY1-3980" fmla="*/ 1736270 h 1775882"/>
              <a:gd name="connsiteX2-3981" fmla="*/ 510677 w 9288370"/>
              <a:gd name="connsiteY2-3982" fmla="*/ 1694576 h 1775882"/>
              <a:gd name="connsiteX3-3983" fmla="*/ 781743 w 9288370"/>
              <a:gd name="connsiteY3-3984" fmla="*/ 1635175 h 1775882"/>
              <a:gd name="connsiteX4-3985" fmla="*/ 996009 w 9288370"/>
              <a:gd name="connsiteY4-3986" fmla="*/ 1618967 h 1775882"/>
              <a:gd name="connsiteX5-3987" fmla="*/ 1229354 w 9288370"/>
              <a:gd name="connsiteY5-3988" fmla="*/ 1572195 h 1775882"/>
              <a:gd name="connsiteX6-3989" fmla="*/ 1456865 w 9288370"/>
              <a:gd name="connsiteY6-3990" fmla="*/ 1510292 h 1775882"/>
              <a:gd name="connsiteX7-3991" fmla="*/ 1604999 w 9288370"/>
              <a:gd name="connsiteY7-3992" fmla="*/ 1484238 h 1775882"/>
              <a:gd name="connsiteX8-3993" fmla="*/ 1794234 w 9288370"/>
              <a:gd name="connsiteY8-3994" fmla="*/ 1464331 h 1775882"/>
              <a:gd name="connsiteX9-3995" fmla="*/ 2101780 w 9288370"/>
              <a:gd name="connsiteY9-3996" fmla="*/ 1409907 h 1775882"/>
              <a:gd name="connsiteX10-3997" fmla="*/ 2244830 w 9288370"/>
              <a:gd name="connsiteY10-3998" fmla="*/ 1388540 h 1775882"/>
              <a:gd name="connsiteX11-3999" fmla="*/ 2428648 w 9288370"/>
              <a:gd name="connsiteY11-4000" fmla="*/ 1372736 h 1775882"/>
              <a:gd name="connsiteX12-4001" fmla="*/ 2645882 w 9288370"/>
              <a:gd name="connsiteY12-4002" fmla="*/ 1341971 h 1775882"/>
              <a:gd name="connsiteX13-4003" fmla="*/ 2707413 w 9288370"/>
              <a:gd name="connsiteY13-4004" fmla="*/ 1347156 h 1775882"/>
              <a:gd name="connsiteX14-4005" fmla="*/ 2843134 w 9288370"/>
              <a:gd name="connsiteY14-4006" fmla="*/ 1323561 h 1775882"/>
              <a:gd name="connsiteX15-4007" fmla="*/ 2923804 w 9288370"/>
              <a:gd name="connsiteY15-4008" fmla="*/ 1314224 h 1775882"/>
              <a:gd name="connsiteX16-4009" fmla="*/ 3117774 w 9288370"/>
              <a:gd name="connsiteY16-4010" fmla="*/ 1327059 h 1775882"/>
              <a:gd name="connsiteX17-4011" fmla="*/ 3340504 w 9288370"/>
              <a:gd name="connsiteY17-4012" fmla="*/ 1297738 h 1775882"/>
              <a:gd name="connsiteX18-4013" fmla="*/ 3481198 w 9288370"/>
              <a:gd name="connsiteY18-4014" fmla="*/ 1295462 h 1775882"/>
              <a:gd name="connsiteX19-4015" fmla="*/ 3613486 w 9288370"/>
              <a:gd name="connsiteY19-4016" fmla="*/ 1271949 h 1775882"/>
              <a:gd name="connsiteX20-4017" fmla="*/ 3720050 w 9288370"/>
              <a:gd name="connsiteY20-4018" fmla="*/ 1266889 h 1775882"/>
              <a:gd name="connsiteX21-4019" fmla="*/ 3840245 w 9288370"/>
              <a:gd name="connsiteY21-4020" fmla="*/ 1278918 h 1775882"/>
              <a:gd name="connsiteX22-4021" fmla="*/ 3948288 w 9288370"/>
              <a:gd name="connsiteY22-4022" fmla="*/ 1284762 h 1775882"/>
              <a:gd name="connsiteX23-4023" fmla="*/ 3995849 w 9288370"/>
              <a:gd name="connsiteY23-4024" fmla="*/ 1272939 h 1775882"/>
              <a:gd name="connsiteX24-4025" fmla="*/ 4067546 w 9288370"/>
              <a:gd name="connsiteY24-4026" fmla="*/ 1294697 h 1775882"/>
              <a:gd name="connsiteX25-4027" fmla="*/ 4190310 w 9288370"/>
              <a:gd name="connsiteY25-4028" fmla="*/ 1307786 h 1775882"/>
              <a:gd name="connsiteX26-4029" fmla="*/ 4393937 w 9288370"/>
              <a:gd name="connsiteY26-4030" fmla="*/ 1290963 h 1775882"/>
              <a:gd name="connsiteX27-4031" fmla="*/ 4575478 w 9288370"/>
              <a:gd name="connsiteY27-4032" fmla="*/ 1261726 h 1775882"/>
              <a:gd name="connsiteX28-4033" fmla="*/ 4650026 w 9288370"/>
              <a:gd name="connsiteY28-4034" fmla="*/ 1265798 h 1775882"/>
              <a:gd name="connsiteX29-4035" fmla="*/ 4792008 w 9288370"/>
              <a:gd name="connsiteY29-4036" fmla="*/ 1243899 h 1775882"/>
              <a:gd name="connsiteX30-4037" fmla="*/ 4954126 w 9288370"/>
              <a:gd name="connsiteY30-4038" fmla="*/ 1204617 h 1775882"/>
              <a:gd name="connsiteX31-4039" fmla="*/ 5309678 w 9288370"/>
              <a:gd name="connsiteY31-4040" fmla="*/ 1128278 h 1775882"/>
              <a:gd name="connsiteX32-4041" fmla="*/ 5474724 w 9288370"/>
              <a:gd name="connsiteY32-4042" fmla="*/ 1091167 h 1775882"/>
              <a:gd name="connsiteX33-4043" fmla="*/ 5612132 w 9288370"/>
              <a:gd name="connsiteY33-4044" fmla="*/ 1051509 h 1775882"/>
              <a:gd name="connsiteX34-4045" fmla="*/ 5776618 w 9288370"/>
              <a:gd name="connsiteY34-4046" fmla="*/ 1053037 h 1775882"/>
              <a:gd name="connsiteX35-4047" fmla="*/ 5785786 w 9288370"/>
              <a:gd name="connsiteY35-4048" fmla="*/ 1051213 h 1775882"/>
              <a:gd name="connsiteX36-4049" fmla="*/ 5829381 w 9288370"/>
              <a:gd name="connsiteY36-4050" fmla="*/ 1046878 h 1775882"/>
              <a:gd name="connsiteX37-4051" fmla="*/ 5943596 w 9288370"/>
              <a:gd name="connsiteY37-4052" fmla="*/ 1043237 h 1775882"/>
              <a:gd name="connsiteX38-4053" fmla="*/ 5985730 w 9288370"/>
              <a:gd name="connsiteY38-4054" fmla="*/ 1035396 h 1775882"/>
              <a:gd name="connsiteX39-4055" fmla="*/ 6103109 w 9288370"/>
              <a:gd name="connsiteY39-4056" fmla="*/ 1019019 h 1775882"/>
              <a:gd name="connsiteX40-4057" fmla="*/ 6222406 w 9288370"/>
              <a:gd name="connsiteY40-4058" fmla="*/ 985341 h 1775882"/>
              <a:gd name="connsiteX41-4059" fmla="*/ 6513882 w 9288370"/>
              <a:gd name="connsiteY41-4060" fmla="*/ 914646 h 1775882"/>
              <a:gd name="connsiteX42-4061" fmla="*/ 6760497 w 9288370"/>
              <a:gd name="connsiteY42-4062" fmla="*/ 829354 h 1775882"/>
              <a:gd name="connsiteX43-4063" fmla="*/ 6886312 w 9288370"/>
              <a:gd name="connsiteY43-4064" fmla="*/ 781877 h 1775882"/>
              <a:gd name="connsiteX44-4065" fmla="*/ 7041844 w 9288370"/>
              <a:gd name="connsiteY44-4066" fmla="*/ 703953 h 1775882"/>
              <a:gd name="connsiteX45-4067" fmla="*/ 7231643 w 9288370"/>
              <a:gd name="connsiteY45-4068" fmla="*/ 640778 h 1775882"/>
              <a:gd name="connsiteX46-4069" fmla="*/ 7363123 w 9288370"/>
              <a:gd name="connsiteY46-4070" fmla="*/ 593682 h 1775882"/>
              <a:gd name="connsiteX47-4071" fmla="*/ 7588368 w 9288370"/>
              <a:gd name="connsiteY47-4072" fmla="*/ 531129 h 1775882"/>
              <a:gd name="connsiteX48-4073" fmla="*/ 7952094 w 9288370"/>
              <a:gd name="connsiteY48-4074" fmla="*/ 409302 h 1775882"/>
              <a:gd name="connsiteX49-4075" fmla="*/ 8231938 w 9288370"/>
              <a:gd name="connsiteY49-4076" fmla="*/ 259259 h 1775882"/>
              <a:gd name="connsiteX50-4077" fmla="*/ 8428864 w 9288370"/>
              <a:gd name="connsiteY50-4078" fmla="*/ 208471 h 1775882"/>
              <a:gd name="connsiteX51-4079" fmla="*/ 8616510 w 9288370"/>
              <a:gd name="connsiteY51-4080" fmla="*/ 182945 h 1775882"/>
              <a:gd name="connsiteX52-4081" fmla="*/ 8826766 w 9288370"/>
              <a:gd name="connsiteY52-4082" fmla="*/ 152111 h 1775882"/>
              <a:gd name="connsiteX53-4083" fmla="*/ 8917647 w 9288370"/>
              <a:gd name="connsiteY53-4084" fmla="*/ 112232 h 1775882"/>
              <a:gd name="connsiteX54-4085" fmla="*/ 9125745 w 9288370"/>
              <a:gd name="connsiteY54-4086" fmla="*/ 74921 h 1775882"/>
              <a:gd name="connsiteX55-4087" fmla="*/ 9221684 w 9288370"/>
              <a:gd name="connsiteY55-4088" fmla="*/ 53435 h 1775882"/>
              <a:gd name="connsiteX56-4089" fmla="*/ 9288370 w 9288370"/>
              <a:gd name="connsiteY56-4090" fmla="*/ 0 h 1775882"/>
              <a:gd name="connsiteX57-4091" fmla="*/ 0 w 9288370"/>
              <a:gd name="connsiteY57-4092" fmla="*/ 0 h 1775882"/>
              <a:gd name="connsiteX58-4093" fmla="*/ 0 w 9288370"/>
              <a:gd name="connsiteY58-4094" fmla="*/ 1770070 h 17758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</a:cxnLst>
            <a:rect l="l" t="t" r="r" b="b"/>
            <a:pathLst>
              <a:path w="9288370" h="1775882">
                <a:moveTo>
                  <a:pt x="0" y="1770070"/>
                </a:moveTo>
                <a:cubicBezTo>
                  <a:pt x="350" y="1799350"/>
                  <a:pt x="177539" y="1706990"/>
                  <a:pt x="177889" y="1736270"/>
                </a:cubicBezTo>
                <a:cubicBezTo>
                  <a:pt x="251515" y="1709747"/>
                  <a:pt x="398354" y="1698961"/>
                  <a:pt x="510677" y="1694576"/>
                </a:cubicBezTo>
                <a:cubicBezTo>
                  <a:pt x="649220" y="1641376"/>
                  <a:pt x="627936" y="1657214"/>
                  <a:pt x="781743" y="1635175"/>
                </a:cubicBezTo>
                <a:cubicBezTo>
                  <a:pt x="828180" y="1629771"/>
                  <a:pt x="921743" y="1638671"/>
                  <a:pt x="996009" y="1618967"/>
                </a:cubicBezTo>
                <a:cubicBezTo>
                  <a:pt x="1055070" y="1616160"/>
                  <a:pt x="1140033" y="1591123"/>
                  <a:pt x="1229354" y="1572195"/>
                </a:cubicBezTo>
                <a:lnTo>
                  <a:pt x="1456865" y="1510292"/>
                </a:lnTo>
                <a:cubicBezTo>
                  <a:pt x="1567222" y="1539357"/>
                  <a:pt x="1555621" y="1492923"/>
                  <a:pt x="1604999" y="1484238"/>
                </a:cubicBezTo>
                <a:lnTo>
                  <a:pt x="1794234" y="1464331"/>
                </a:ln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49251" y="1313409"/>
                  <a:pt x="3048324" y="1329807"/>
                  <a:pt x="3117774" y="1327059"/>
                </a:cubicBezTo>
                <a:cubicBezTo>
                  <a:pt x="3184288" y="1318058"/>
                  <a:pt x="3231917" y="1328286"/>
                  <a:pt x="3340504" y="1297738"/>
                </a:cubicBezTo>
                <a:lnTo>
                  <a:pt x="3481198" y="1295462"/>
                </a:lnTo>
                <a:cubicBezTo>
                  <a:pt x="3549685" y="1272129"/>
                  <a:pt x="3544999" y="1278388"/>
                  <a:pt x="3613486" y="1271949"/>
                </a:cubicBezTo>
                <a:cubicBezTo>
                  <a:pt x="3647131" y="1274176"/>
                  <a:pt x="3682164" y="1260324"/>
                  <a:pt x="3720050" y="1266889"/>
                </a:cubicBezTo>
                <a:cubicBezTo>
                  <a:pt x="3765973" y="1272944"/>
                  <a:pt x="3799156" y="1275240"/>
                  <a:pt x="3840245" y="1278918"/>
                </a:cubicBezTo>
                <a:cubicBezTo>
                  <a:pt x="3851288" y="1281343"/>
                  <a:pt x="3943847" y="1273860"/>
                  <a:pt x="3948288" y="1284762"/>
                </a:cubicBezTo>
                <a:cubicBezTo>
                  <a:pt x="3955953" y="1297927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380802" y="1290590"/>
                  <a:pt x="4393937" y="1290963"/>
                </a:cubicBezTo>
                <a:cubicBezTo>
                  <a:pt x="4491921" y="1257945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05000" y="928697"/>
                  <a:pt x="6513882" y="914646"/>
                </a:cubicBezTo>
                <a:cubicBezTo>
                  <a:pt x="6611427" y="890892"/>
                  <a:pt x="6699367" y="847634"/>
                  <a:pt x="6760497" y="829354"/>
                </a:cubicBezTo>
                <a:cubicBezTo>
                  <a:pt x="6822970" y="799525"/>
                  <a:pt x="6844288" y="800250"/>
                  <a:pt x="6886312" y="781877"/>
                </a:cubicBezTo>
                <a:cubicBezTo>
                  <a:pt x="6904346" y="770915"/>
                  <a:pt x="6976458" y="735604"/>
                  <a:pt x="7041844" y="703953"/>
                </a:cubicBezTo>
                <a:cubicBezTo>
                  <a:pt x="7051265" y="692955"/>
                  <a:pt x="7267509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4769" y="221190"/>
                  <a:pt x="8428864" y="208471"/>
                </a:cubicBezTo>
                <a:cubicBezTo>
                  <a:pt x="8492959" y="195752"/>
                  <a:pt x="8456819" y="194220"/>
                  <a:pt x="8616510" y="182945"/>
                </a:cubicBezTo>
                <a:cubicBezTo>
                  <a:pt x="8658196" y="178987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13229" y="127130"/>
                  <a:pt x="9125745" y="74921"/>
                </a:cubicBezTo>
                <a:cubicBezTo>
                  <a:pt x="9140780" y="73474"/>
                  <a:pt x="9203341" y="60224"/>
                  <a:pt x="9221684" y="53435"/>
                </a:cubicBezTo>
                <a:lnTo>
                  <a:pt x="9288370" y="0"/>
                </a:lnTo>
                <a:lnTo>
                  <a:pt x="0" y="0"/>
                </a:lnTo>
                <a:lnTo>
                  <a:pt x="0" y="1770070"/>
                </a:lnTo>
                <a:close/>
              </a:path>
            </a:pathLst>
          </a:custGeom>
          <a:blipFill>
            <a:blip r:embed="rId1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0680" y="986155"/>
            <a:ext cx="5429885" cy="2018030"/>
          </a:xfrm>
        </p:spPr>
        <p:txBody>
          <a:bodyPr anchor="t">
            <a:normAutofit/>
          </a:bodyPr>
          <a:lstStyle/>
          <a:p>
            <a:pPr algn="r"/>
            <a:r>
              <a:rPr lang="en-GB" sz="6600" dirty="0">
                <a:ea typeface="Calibri Light" panose="020F0302020204030204"/>
                <a:cs typeface="Calibri Light" panose="020F0302020204030204"/>
              </a:rPr>
              <a:t>DEEPFAKE</a:t>
            </a:r>
            <a:endParaRPr lang="en-GB" sz="66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4687" y="4436925"/>
            <a:ext cx="1977208" cy="1735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u="sng" dirty="0">
                <a:solidFill>
                  <a:srgbClr val="FFFFFF"/>
                </a:solidFill>
              </a:rPr>
              <a:t>GROUP NO:15</a:t>
            </a:r>
            <a:endParaRPr lang="en-US" b="1" u="sng"/>
          </a:p>
          <a:p>
            <a:r>
              <a:rPr lang="en-GB" dirty="0">
                <a:solidFill>
                  <a:srgbClr val="FFFFFF"/>
                </a:solidFill>
              </a:rPr>
              <a:t>SRITAM MAHAPATRO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SUBHAM NAYAK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VIKRANT SINGH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85314" y="3244911"/>
            <a:ext cx="5161934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b="1" dirty="0"/>
              <a:t>Supervisor </a:t>
            </a:r>
            <a:r>
              <a:rPr lang="en-US" altLang="en-GB" b="1" dirty="0"/>
              <a:t>   </a:t>
            </a:r>
            <a:r>
              <a:rPr lang="en-GB" dirty="0"/>
              <a:t>:</a:t>
            </a:r>
            <a:r>
              <a:rPr lang="en-GB" dirty="0" err="1"/>
              <a:t>Dr.</a:t>
            </a:r>
            <a:r>
              <a:rPr lang="en-GB" dirty="0"/>
              <a:t> </a:t>
            </a:r>
            <a:r>
              <a:rPr lang="en-GB" dirty="0" err="1"/>
              <a:t>Rag</a:t>
            </a:r>
            <a:r>
              <a:rPr lang="en-US" altLang="en-GB" dirty="0" err="1"/>
              <a:t>h</a:t>
            </a:r>
            <a:r>
              <a:rPr lang="en-GB" dirty="0" err="1"/>
              <a:t>vendra</a:t>
            </a:r>
            <a:r>
              <a:rPr lang="en-GB" dirty="0"/>
              <a:t> Kumar</a:t>
            </a:r>
            <a:endParaRPr lang="en-GB" dirty="0"/>
          </a:p>
        </p:txBody>
      </p:sp>
      <p:sp>
        <p:nvSpPr>
          <p:cNvPr id="5" name="TextBox 3"/>
          <p:cNvSpPr txBox="1"/>
          <p:nvPr/>
        </p:nvSpPr>
        <p:spPr>
          <a:xfrm>
            <a:off x="3685540" y="3613150"/>
            <a:ext cx="6932295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r>
              <a:rPr lang="en-US" altLang="en-GB" b="1" dirty="0"/>
              <a:t>Class Teacher </a:t>
            </a:r>
            <a:r>
              <a:rPr lang="en-GB" dirty="0"/>
              <a:t>:</a:t>
            </a:r>
            <a:r>
              <a:rPr lang="en-US" altLang="en-GB" dirty="0" err="1"/>
              <a:t>Mr</a:t>
            </a:r>
            <a:r>
              <a:rPr lang="en-GB" dirty="0" err="1"/>
              <a:t>.</a:t>
            </a:r>
            <a:r>
              <a:rPr lang="en-GB" dirty="0"/>
              <a:t> </a:t>
            </a:r>
            <a:r>
              <a:rPr lang="en-US" dirty="0" err="1"/>
              <a:t>Pritam Kumar Raul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1800" dirty="0"/>
              <a:t>Our project aims to build a platform for safe exploration of deepfake technology. </a:t>
            </a:r>
            <a:endParaRPr lang="en-GB" sz="1800" dirty="0"/>
          </a:p>
          <a:p>
            <a:pPr marL="0" indent="0" algn="just">
              <a:buNone/>
            </a:pPr>
            <a:endParaRPr lang="en-GB" sz="1800" dirty="0"/>
          </a:p>
          <a:p>
            <a:pPr algn="just"/>
            <a:r>
              <a:rPr lang="en-GB" sz="1800" dirty="0"/>
              <a:t>Our main goal is to show how ethical deepfake </a:t>
            </a:r>
            <a:r>
              <a:rPr lang="en-US" altLang="en-GB" sz="1800" dirty="0"/>
              <a:t>media</a:t>
            </a:r>
            <a:r>
              <a:rPr lang="en-GB" sz="1800" dirty="0"/>
              <a:t> can be used in social media. </a:t>
            </a:r>
            <a:endParaRPr lang="en-GB" sz="1800" dirty="0"/>
          </a:p>
          <a:p>
            <a:pPr marL="0" indent="0" algn="just">
              <a:buNone/>
            </a:pPr>
            <a:endParaRPr lang="en-GB" sz="1800" dirty="0"/>
          </a:p>
          <a:p>
            <a:pPr algn="just"/>
            <a:r>
              <a:rPr lang="en-GB" sz="1800" dirty="0"/>
              <a:t>We use DEEPFAKE Python for face detection and swapping, along with Streamlit for a user-friendly interface. We want to encourage responsible and creative use of deepfake tech while informing people about its capabilities and limitations.</a:t>
            </a:r>
            <a:endParaRPr lang="en-GB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890" y="-6096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V="1">
            <a:off x="3027530" y="0"/>
            <a:ext cx="9164470" cy="194310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692" y="740230"/>
            <a:ext cx="8754207" cy="1689959"/>
          </a:xfrm>
        </p:spPr>
        <p:txBody>
          <a:bodyPr anchor="ctr">
            <a:normAutofit/>
          </a:bodyPr>
          <a:lstStyle/>
          <a:p>
            <a:pPr algn="r"/>
            <a:r>
              <a:rPr lang="en-GB" sz="5400"/>
              <a:t>AGENDA</a:t>
            </a:r>
            <a:endParaRPr lang="en-GB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700942"/>
            <a:ext cx="6755674" cy="36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AutoNum type="arabicPeriod"/>
            </a:pPr>
            <a:r>
              <a:rPr lang="en-GB" dirty="0"/>
              <a:t>Introduction</a:t>
            </a:r>
            <a:endParaRPr lang="en-GB" dirty="0"/>
          </a:p>
          <a:p>
            <a:pPr marL="342900" indent="-342900">
              <a:buAutoNum type="arabicPeriod"/>
            </a:pPr>
            <a:r>
              <a:rPr lang="en-US" altLang="en-GB" dirty="0"/>
              <a:t>Objective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Key features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Modules and libraries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System Requirement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b="1" dirty="0"/>
              <a:t>Data Flow Diagram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Conclusion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445" y="365125"/>
            <a:ext cx="9819005" cy="1577975"/>
          </a:xfrm>
        </p:spPr>
        <p:txBody>
          <a:bodyPr/>
          <a:lstStyle/>
          <a:p>
            <a:r>
              <a:rPr lang="en-US" altLang="en-GB" dirty="0"/>
              <a:t>Introduction</a:t>
            </a:r>
            <a:endParaRPr lang="en-US" alt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15" y="2174240"/>
            <a:ext cx="10617835" cy="438023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sz="2000" dirty="0">
                <a:solidFill>
                  <a:srgbClr val="D1D5DB"/>
                </a:solidFill>
                <a:ea typeface="+mn-lt"/>
                <a:cs typeface="+mn-lt"/>
              </a:rPr>
              <a:t>A deepfake is a type of synthetic media that is created using deep learning techniques</a:t>
            </a:r>
            <a:r>
              <a:rPr lang="en-US" sz="2000" dirty="0">
                <a:solidFill>
                  <a:srgbClr val="D1D5DB"/>
                </a:solidFill>
                <a:ea typeface="+mn-lt"/>
                <a:cs typeface="+mn-lt"/>
              </a:rPr>
              <a:t>.</a:t>
            </a:r>
            <a:endParaRPr sz="2000" dirty="0">
              <a:solidFill>
                <a:srgbClr val="D1D5DB"/>
              </a:solidFill>
              <a:ea typeface="+mn-lt"/>
              <a:cs typeface="+mn-lt"/>
            </a:endParaRPr>
          </a:p>
          <a:p>
            <a:pPr algn="just"/>
            <a:endParaRPr sz="2000" dirty="0">
              <a:solidFill>
                <a:srgbClr val="D1D5DB"/>
              </a:solidFill>
              <a:ea typeface="+mn-lt"/>
              <a:cs typeface="+mn-lt"/>
            </a:endParaRPr>
          </a:p>
          <a:p>
            <a:pPr algn="just"/>
            <a:r>
              <a:rPr sz="2000" dirty="0">
                <a:solidFill>
                  <a:srgbClr val="D1D5DB"/>
                </a:solidFill>
                <a:ea typeface="+mn-lt"/>
                <a:cs typeface="+mn-lt"/>
              </a:rPr>
              <a:t>Deepfakes have become famous because they can trick and manipulate people, but they're also used for fun, like swapping faces for laughs or pretending to be famous folks. </a:t>
            </a:r>
            <a:endParaRPr sz="2000" dirty="0">
              <a:solidFill>
                <a:srgbClr val="D1D5DB"/>
              </a:solidFill>
              <a:ea typeface="+mn-lt"/>
              <a:cs typeface="+mn-lt"/>
            </a:endParaRPr>
          </a:p>
          <a:p>
            <a:pPr algn="just"/>
            <a:r>
              <a:rPr sz="2000" dirty="0">
                <a:solidFill>
                  <a:srgbClr val="D1D5DB"/>
                </a:solidFill>
                <a:ea typeface="+mn-lt"/>
                <a:cs typeface="+mn-lt"/>
              </a:rPr>
              <a:t>However, they can be very harmful when people use them to lie, harm someone's reputation, or commit fraud. </a:t>
            </a:r>
            <a:endParaRPr sz="2000" dirty="0">
              <a:solidFill>
                <a:srgbClr val="D1D5DB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580" y="365125"/>
            <a:ext cx="9881870" cy="1577975"/>
          </a:xfrm>
        </p:spPr>
        <p:txBody>
          <a:bodyPr/>
          <a:lstStyle/>
          <a:p>
            <a:r>
              <a:rPr lang="en-US" altLang="en-GB" dirty="0"/>
              <a:t>Objective</a:t>
            </a:r>
            <a:endParaRPr lang="en-US" alt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011" y="2174258"/>
            <a:ext cx="10887853" cy="43803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GB" sz="2400" dirty="0">
                <a:solidFill>
                  <a:srgbClr val="D1D5DB"/>
                </a:solidFill>
                <a:ea typeface="+mn-lt"/>
                <a:cs typeface="+mn-lt"/>
              </a:rPr>
              <a:t>Our objective of implementing deepfake video</a:t>
            </a:r>
            <a:r>
              <a:rPr lang="en-US" altLang="en-GB" sz="2400" dirty="0">
                <a:solidFill>
                  <a:srgbClr val="D1D5DB"/>
                </a:solidFill>
                <a:ea typeface="+mn-lt"/>
                <a:cs typeface="+mn-lt"/>
              </a:rPr>
              <a:t>/image</a:t>
            </a:r>
            <a:r>
              <a:rPr lang="en-GB" sz="2400" dirty="0">
                <a:solidFill>
                  <a:srgbClr val="D1D5DB"/>
                </a:solidFill>
                <a:ea typeface="+mn-lt"/>
                <a:cs typeface="+mn-lt"/>
              </a:rPr>
              <a:t> in social media can vary depending on the intention of the creator. Some possible objectives are: </a:t>
            </a:r>
            <a:endParaRPr lang="en-US" sz="2400">
              <a:solidFill>
                <a:srgbClr val="FFFFFF"/>
              </a:solidFill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GB" sz="2400" dirty="0">
                <a:solidFill>
                  <a:srgbClr val="D1D5DB"/>
                </a:solidFill>
                <a:ea typeface="+mn-lt"/>
                <a:cs typeface="+mn-lt"/>
              </a:rPr>
              <a:t>To entertain, amuse, or something by swapping faces in a creative way. </a:t>
            </a:r>
            <a:endParaRPr lang="en-US" sz="2400">
              <a:solidFill>
                <a:srgbClr val="FFFFFF"/>
              </a:solidFill>
              <a:ea typeface="+mn-lt"/>
              <a:cs typeface="+mn-lt"/>
            </a:endParaRPr>
          </a:p>
          <a:p>
            <a:pPr marL="342900" indent="-342900" algn="just">
              <a:buAutoNum type="arabicPeriod"/>
            </a:pPr>
            <a:r>
              <a:rPr lang="en-GB" sz="2400" dirty="0">
                <a:solidFill>
                  <a:srgbClr val="D1D5DB"/>
                </a:solidFill>
                <a:ea typeface="+mn-lt"/>
                <a:cs typeface="+mn-lt"/>
              </a:rPr>
              <a:t>To educate, inform, or demonstrate</a:t>
            </a:r>
            <a:r>
              <a:rPr lang="en-US" altLang="en-GB" sz="2400" dirty="0">
                <a:solidFill>
                  <a:srgbClr val="D1D5DB"/>
                </a:solidFill>
                <a:ea typeface="+mn-lt"/>
                <a:cs typeface="+mn-lt"/>
              </a:rPr>
              <a:t>.</a:t>
            </a:r>
            <a:endParaRPr lang="en-US" altLang="en-GB" sz="2400" dirty="0">
              <a:solidFill>
                <a:srgbClr val="D1D5DB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5125"/>
            <a:ext cx="9880600" cy="1577975"/>
          </a:xfrm>
        </p:spPr>
        <p:txBody>
          <a:bodyPr/>
          <a:lstStyle/>
          <a:p>
            <a:r>
              <a:rPr lang="en-GB" dirty="0"/>
              <a:t>Key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011" y="2174258"/>
            <a:ext cx="7135363" cy="397781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GB" sz="3200" b="1" dirty="0">
                <a:solidFill>
                  <a:srgbClr val="D1D5DB"/>
                </a:solidFill>
                <a:ea typeface="+mn-lt"/>
                <a:cs typeface="+mn-lt"/>
              </a:rPr>
              <a:t>Face Detection </a:t>
            </a:r>
            <a:endParaRPr lang="en-GB" sz="3200" b="1" dirty="0">
              <a:solidFill>
                <a:srgbClr val="D1D5DB"/>
              </a:solidFill>
              <a:ea typeface="+mn-lt"/>
              <a:cs typeface="+mn-lt"/>
            </a:endParaRPr>
          </a:p>
          <a:p>
            <a:pPr algn="just"/>
            <a:r>
              <a:rPr lang="en-GB" sz="3200" b="1" dirty="0">
                <a:solidFill>
                  <a:srgbClr val="D1D5DB"/>
                </a:solidFill>
                <a:ea typeface="+mn-lt"/>
                <a:cs typeface="+mn-lt"/>
              </a:rPr>
              <a:t>Face Swapping</a:t>
            </a:r>
            <a:endParaRPr lang="en-GB" sz="3200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r>
              <a:rPr lang="en-GB" sz="3200" b="1" dirty="0">
                <a:solidFill>
                  <a:srgbClr val="D1D5DB"/>
                </a:solidFill>
                <a:ea typeface="+mn-lt"/>
                <a:cs typeface="+mn-lt"/>
              </a:rPr>
              <a:t>User Friendly UI</a:t>
            </a:r>
            <a:endParaRPr lang="en-GB" sz="3200" b="1" dirty="0">
              <a:solidFill>
                <a:srgbClr val="D1D5DB"/>
              </a:solidFill>
              <a:ea typeface="+mn-lt"/>
              <a:cs typeface="+mn-lt"/>
            </a:endParaRPr>
          </a:p>
          <a:p>
            <a:pPr algn="just"/>
            <a:r>
              <a:rPr lang="en-GB" sz="3200" b="1" dirty="0">
                <a:solidFill>
                  <a:srgbClr val="D1D5DB"/>
                </a:solidFill>
                <a:ea typeface="+mn-lt"/>
                <a:cs typeface="+mn-lt"/>
              </a:rPr>
              <a:t>Versatile Use</a:t>
            </a:r>
            <a:r>
              <a:rPr lang="en-US" altLang="en-GB" sz="3200" b="1" dirty="0">
                <a:solidFill>
                  <a:srgbClr val="D1D5DB"/>
                </a:solidFill>
                <a:ea typeface="+mn-lt"/>
                <a:cs typeface="+mn-lt"/>
              </a:rPr>
              <a:t>-</a:t>
            </a:r>
            <a:r>
              <a:rPr lang="en-GB" sz="3200" b="1" dirty="0">
                <a:solidFill>
                  <a:srgbClr val="D1D5DB"/>
                </a:solidFill>
                <a:ea typeface="+mn-lt"/>
                <a:cs typeface="+mn-lt"/>
              </a:rPr>
              <a:t>case</a:t>
            </a:r>
            <a:endParaRPr lang="en-GB" sz="3200" b="1" dirty="0">
              <a:solidFill>
                <a:srgbClr val="D1D5DB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 and Libraries Used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000" u="sng" dirty="0"/>
              <a:t>Modules:</a:t>
            </a:r>
            <a:endParaRPr lang="en-GB" sz="2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GB" sz="1800" b="1" dirty="0">
                <a:solidFill>
                  <a:srgbClr val="D1D5DB"/>
                </a:solidFill>
                <a:ea typeface="+mn-lt"/>
                <a:cs typeface="+mn-lt"/>
              </a:rPr>
              <a:t>OpenCV</a:t>
            </a:r>
            <a:endParaRPr lang="en-US" sz="1800"/>
          </a:p>
          <a:p>
            <a:pPr algn="just"/>
            <a:r>
              <a:rPr lang="en-GB" sz="1800" b="1" dirty="0" err="1">
                <a:solidFill>
                  <a:srgbClr val="D1D5DB"/>
                </a:solidFill>
                <a:ea typeface="+mn-lt"/>
                <a:cs typeface="+mn-lt"/>
              </a:rPr>
              <a:t>Numpy</a:t>
            </a:r>
            <a:endParaRPr lang="en-GB" sz="1800" b="1" dirty="0">
              <a:solidFill>
                <a:srgbClr val="D1D5DB"/>
              </a:solidFill>
              <a:ea typeface="+mn-lt"/>
              <a:cs typeface="+mn-lt"/>
            </a:endParaRPr>
          </a:p>
          <a:p>
            <a:pPr algn="just"/>
            <a:r>
              <a:rPr lang="en-GB" sz="1800" b="1" dirty="0" err="1">
                <a:solidFill>
                  <a:srgbClr val="D1D5DB"/>
                </a:solidFill>
                <a:ea typeface="+mn-lt"/>
                <a:cs typeface="+mn-lt"/>
              </a:rPr>
              <a:t>argparse</a:t>
            </a:r>
            <a:endParaRPr lang="en-GB" sz="1800" b="1" dirty="0">
              <a:solidFill>
                <a:srgbClr val="D1D5DB"/>
              </a:solidFill>
              <a:ea typeface="+mn-lt"/>
              <a:cs typeface="+mn-lt"/>
            </a:endParaRPr>
          </a:p>
          <a:p>
            <a:pPr algn="just"/>
            <a:r>
              <a:rPr lang="en-GB" sz="1800" b="1" dirty="0" err="1">
                <a:solidFill>
                  <a:srgbClr val="D1D5DB"/>
                </a:solidFill>
                <a:ea typeface="+mn-lt"/>
                <a:cs typeface="+mn-lt"/>
              </a:rPr>
              <a:t>Streamlit</a:t>
            </a:r>
            <a:endParaRPr lang="en-GB" sz="1800" b="1" dirty="0">
              <a:solidFill>
                <a:srgbClr val="D1D5DB"/>
              </a:solidFill>
              <a:ea typeface="+mn-lt"/>
              <a:cs typeface="+mn-lt"/>
            </a:endParaRPr>
          </a:p>
          <a:p>
            <a:pPr algn="just"/>
            <a:r>
              <a:rPr lang="en-GB" sz="1800" b="1" dirty="0">
                <a:solidFill>
                  <a:srgbClr val="D1D5DB"/>
                </a:solidFill>
                <a:ea typeface="+mn-lt"/>
                <a:cs typeface="+mn-lt"/>
              </a:rPr>
              <a:t>Pillow</a:t>
            </a:r>
            <a:endParaRPr lang="en-GB" sz="1800" b="1" dirty="0">
              <a:solidFill>
                <a:srgbClr val="D1D5DB"/>
              </a:solidFill>
              <a:ea typeface="+mn-lt"/>
              <a:cs typeface="+mn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000" u="sng" dirty="0"/>
              <a:t>Libraries</a:t>
            </a:r>
            <a:r>
              <a:rPr lang="en-GB" sz="2000" dirty="0"/>
              <a:t>:</a:t>
            </a:r>
            <a:endParaRPr lang="en-GB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1800" b="1" err="1">
                <a:solidFill>
                  <a:srgbClr val="D1D5DB"/>
                </a:solidFill>
              </a:rPr>
              <a:t>Dlib</a:t>
            </a:r>
            <a:endParaRPr lang="en-US" sz="1800">
              <a:solidFill>
                <a:srgbClr val="D1D5DB"/>
              </a:solidFill>
            </a:endParaRPr>
          </a:p>
          <a:p>
            <a:pPr algn="just"/>
            <a:r>
              <a:rPr lang="en-GB" sz="1800" b="1" err="1">
                <a:solidFill>
                  <a:srgbClr val="D1D5DB"/>
                </a:solidFill>
              </a:rPr>
              <a:t>Scipy</a:t>
            </a:r>
            <a:endParaRPr lang="en-GB" sz="1800">
              <a:solidFill>
                <a:srgbClr val="D1D5DB"/>
              </a:solidFill>
            </a:endParaRPr>
          </a:p>
          <a:p>
            <a:endParaRPr lang="en-GB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Requirement</a:t>
            </a:r>
            <a:r>
              <a:rPr lang="en-US" altLang="en-GB" dirty="0"/>
              <a:t>s</a:t>
            </a:r>
            <a:endParaRPr lang="en-US" alt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2000" u="sng" dirty="0">
                <a:ea typeface="+mn-lt"/>
                <a:cs typeface="+mn-lt"/>
              </a:rPr>
              <a:t>Hardware Requirements:</a:t>
            </a:r>
            <a:endParaRPr lang="en-US" sz="2400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19201" y="3110128"/>
            <a:ext cx="4507930" cy="338619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GB" sz="1800" b="1" dirty="0">
                <a:solidFill>
                  <a:srgbClr val="D1D5DB"/>
                </a:solidFill>
                <a:ea typeface="+mn-lt"/>
                <a:cs typeface="+mn-lt"/>
              </a:rPr>
              <a:t>CPU (</a:t>
            </a:r>
            <a:r>
              <a:rPr lang="en-GB" sz="1800" b="1" err="1">
                <a:solidFill>
                  <a:srgbClr val="D1D5DB"/>
                </a:solidFill>
                <a:ea typeface="+mn-lt"/>
                <a:cs typeface="+mn-lt"/>
              </a:rPr>
              <a:t>i.e</a:t>
            </a:r>
            <a:r>
              <a:rPr lang="en-GB" sz="1800" b="1" dirty="0">
                <a:solidFill>
                  <a:srgbClr val="D1D5DB"/>
                </a:solidFill>
                <a:ea typeface="+mn-lt"/>
                <a:cs typeface="+mn-lt"/>
              </a:rPr>
              <a:t> IntelCore i5 or equivalent)</a:t>
            </a:r>
            <a:endParaRPr lang="en-GB" sz="1800" b="1" dirty="0">
              <a:solidFill>
                <a:srgbClr val="D1D5DB"/>
              </a:solidFill>
              <a:ea typeface="+mn-lt"/>
              <a:cs typeface="+mn-lt"/>
            </a:endParaRPr>
          </a:p>
          <a:p>
            <a:pPr algn="just"/>
            <a:r>
              <a:rPr lang="en-GB" sz="1800" b="1" dirty="0">
                <a:solidFill>
                  <a:srgbClr val="D1D5DB"/>
                </a:solidFill>
                <a:ea typeface="+mn-lt"/>
                <a:cs typeface="+mn-lt"/>
              </a:rPr>
              <a:t>RAM</a:t>
            </a:r>
            <a:endParaRPr lang="en-GB" sz="1800" b="1" dirty="0">
              <a:solidFill>
                <a:srgbClr val="D1D5DB"/>
              </a:solidFill>
              <a:ea typeface="+mn-lt"/>
              <a:cs typeface="+mn-lt"/>
            </a:endParaRPr>
          </a:p>
          <a:p>
            <a:pPr algn="just"/>
            <a:r>
              <a:rPr lang="en-GB" sz="1800" b="1" dirty="0">
                <a:solidFill>
                  <a:srgbClr val="D1D5DB"/>
                </a:solidFill>
                <a:ea typeface="+mn-lt"/>
                <a:cs typeface="+mn-lt"/>
              </a:rPr>
              <a:t>Storage</a:t>
            </a:r>
            <a:endParaRPr lang="en-GB" sz="1800" b="1" dirty="0">
              <a:solidFill>
                <a:srgbClr val="D1D5DB"/>
              </a:solidFill>
              <a:ea typeface="+mn-lt"/>
              <a:cs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GB" sz="2000" u="sng" dirty="0">
                <a:ea typeface="+mn-lt"/>
                <a:cs typeface="+mn-lt"/>
              </a:rPr>
              <a:t>Software Requirements:</a:t>
            </a:r>
            <a:endParaRPr lang="en-US" sz="2000" u="sng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464867" y="3110128"/>
            <a:ext cx="4507932" cy="33861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b="1" dirty="0">
                <a:ea typeface="+mn-lt"/>
                <a:cs typeface="+mn-lt"/>
              </a:rPr>
              <a:t>Python</a:t>
            </a:r>
            <a:endParaRPr lang="en-GB" sz="1800" b="1" dirty="0">
              <a:ea typeface="+mn-lt"/>
              <a:cs typeface="+mn-lt"/>
            </a:endParaRPr>
          </a:p>
          <a:p>
            <a:r>
              <a:rPr lang="en-GB" sz="1800" b="1" dirty="0">
                <a:ea typeface="+mn-lt"/>
                <a:cs typeface="+mn-lt"/>
              </a:rPr>
              <a:t>Python Libraries</a:t>
            </a:r>
            <a:endParaRPr lang="en-GB" sz="1800" b="1" dirty="0">
              <a:ea typeface="+mn-lt"/>
              <a:cs typeface="+mn-lt"/>
            </a:endParaRPr>
          </a:p>
          <a:p>
            <a:r>
              <a:rPr lang="en-GB" sz="1800" b="1" dirty="0"/>
              <a:t>Network Connectivity</a:t>
            </a:r>
            <a:endParaRPr lang="en-GB" sz="1800" b="1" dirty="0"/>
          </a:p>
          <a:p>
            <a:r>
              <a:rPr lang="en-GB" sz="1800" b="1" dirty="0"/>
              <a:t>Web Browser</a:t>
            </a:r>
            <a:endParaRPr lang="en-GB" sz="1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2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92000" cy="2680606"/>
          </a:xfrm>
          <a:custGeom>
            <a:avLst/>
            <a:gdLst>
              <a:gd name="connsiteX0" fmla="*/ 0 w 12192000"/>
              <a:gd name="connsiteY0" fmla="*/ 0 h 2680606"/>
              <a:gd name="connsiteX1" fmla="*/ 12192000 w 12192000"/>
              <a:gd name="connsiteY1" fmla="*/ 0 h 2680606"/>
              <a:gd name="connsiteX2" fmla="*/ 12192000 w 12192000"/>
              <a:gd name="connsiteY2" fmla="*/ 2643339 h 2680606"/>
              <a:gd name="connsiteX3" fmla="*/ 12152170 w 12192000"/>
              <a:gd name="connsiteY3" fmla="*/ 2651267 h 2680606"/>
              <a:gd name="connsiteX4" fmla="*/ 11942079 w 12192000"/>
              <a:gd name="connsiteY4" fmla="*/ 2652129 h 2680606"/>
              <a:gd name="connsiteX5" fmla="*/ 11831152 w 12192000"/>
              <a:gd name="connsiteY5" fmla="*/ 2655870 h 2680606"/>
              <a:gd name="connsiteX6" fmla="*/ 11791112 w 12192000"/>
              <a:gd name="connsiteY6" fmla="*/ 2655800 h 2680606"/>
              <a:gd name="connsiteX7" fmla="*/ 11675259 w 12192000"/>
              <a:gd name="connsiteY7" fmla="*/ 2672403 h 2680606"/>
              <a:gd name="connsiteX8" fmla="*/ 11593560 w 12192000"/>
              <a:gd name="connsiteY8" fmla="*/ 2666411 h 2680606"/>
              <a:gd name="connsiteX9" fmla="*/ 11361168 w 12192000"/>
              <a:gd name="connsiteY9" fmla="*/ 2679527 h 2680606"/>
              <a:gd name="connsiteX10" fmla="*/ 11192429 w 12192000"/>
              <a:gd name="connsiteY10" fmla="*/ 2678465 h 2680606"/>
              <a:gd name="connsiteX11" fmla="*/ 10952869 w 12192000"/>
              <a:gd name="connsiteY11" fmla="*/ 2651828 h 2680606"/>
              <a:gd name="connsiteX12" fmla="*/ 10861466 w 12192000"/>
              <a:gd name="connsiteY12" fmla="*/ 2663052 h 2680606"/>
              <a:gd name="connsiteX13" fmla="*/ 10779303 w 12192000"/>
              <a:gd name="connsiteY13" fmla="*/ 2662666 h 2680606"/>
              <a:gd name="connsiteX14" fmla="*/ 10763546 w 12192000"/>
              <a:gd name="connsiteY14" fmla="*/ 2663983 h 2680606"/>
              <a:gd name="connsiteX15" fmla="*/ 10695911 w 12192000"/>
              <a:gd name="connsiteY15" fmla="*/ 2655941 h 2680606"/>
              <a:gd name="connsiteX16" fmla="*/ 10483553 w 12192000"/>
              <a:gd name="connsiteY16" fmla="*/ 2576004 h 2680606"/>
              <a:gd name="connsiteX17" fmla="*/ 10357880 w 12192000"/>
              <a:gd name="connsiteY17" fmla="*/ 2517957 h 2680606"/>
              <a:gd name="connsiteX18" fmla="*/ 10233105 w 12192000"/>
              <a:gd name="connsiteY18" fmla="*/ 2483224 h 2680606"/>
              <a:gd name="connsiteX19" fmla="*/ 10060990 w 12192000"/>
              <a:gd name="connsiteY19" fmla="*/ 2423364 h 2680606"/>
              <a:gd name="connsiteX20" fmla="*/ 10044689 w 12192000"/>
              <a:gd name="connsiteY20" fmla="*/ 2414253 h 2680606"/>
              <a:gd name="connsiteX21" fmla="*/ 9933619 w 12192000"/>
              <a:gd name="connsiteY21" fmla="*/ 2366825 h 2680606"/>
              <a:gd name="connsiteX22" fmla="*/ 9803874 w 12192000"/>
              <a:gd name="connsiteY22" fmla="*/ 2345446 h 2680606"/>
              <a:gd name="connsiteX23" fmla="*/ 9711384 w 12192000"/>
              <a:gd name="connsiteY23" fmla="*/ 2343281 h 2680606"/>
              <a:gd name="connsiteX24" fmla="*/ 9602287 w 12192000"/>
              <a:gd name="connsiteY24" fmla="*/ 2330150 h 2680606"/>
              <a:gd name="connsiteX25" fmla="*/ 9349581 w 12192000"/>
              <a:gd name="connsiteY25" fmla="*/ 2303109 h 2680606"/>
              <a:gd name="connsiteX26" fmla="*/ 9343772 w 12192000"/>
              <a:gd name="connsiteY26" fmla="*/ 2303402 h 2680606"/>
              <a:gd name="connsiteX27" fmla="*/ 9210521 w 12192000"/>
              <a:gd name="connsiteY27" fmla="*/ 2295290 h 2680606"/>
              <a:gd name="connsiteX28" fmla="*/ 9176920 w 12192000"/>
              <a:gd name="connsiteY28" fmla="*/ 2296543 h 2680606"/>
              <a:gd name="connsiteX29" fmla="*/ 9176272 w 12192000"/>
              <a:gd name="connsiteY29" fmla="*/ 2297421 h 2680606"/>
              <a:gd name="connsiteX30" fmla="*/ 9105506 w 12192000"/>
              <a:gd name="connsiteY30" fmla="*/ 2276003 h 2680606"/>
              <a:gd name="connsiteX31" fmla="*/ 9049950 w 12192000"/>
              <a:gd name="connsiteY31" fmla="*/ 2257083 h 2680606"/>
              <a:gd name="connsiteX32" fmla="*/ 9035736 w 12192000"/>
              <a:gd name="connsiteY32" fmla="*/ 2246463 h 2680606"/>
              <a:gd name="connsiteX33" fmla="*/ 8750304 w 12192000"/>
              <a:gd name="connsiteY33" fmla="*/ 2185729 h 2680606"/>
              <a:gd name="connsiteX34" fmla="*/ 8617329 w 12192000"/>
              <a:gd name="connsiteY34" fmla="*/ 2160347 h 2680606"/>
              <a:gd name="connsiteX35" fmla="*/ 8445834 w 12192000"/>
              <a:gd name="connsiteY35" fmla="*/ 2136190 h 2680606"/>
              <a:gd name="connsiteX36" fmla="*/ 8243810 w 12192000"/>
              <a:gd name="connsiteY36" fmla="*/ 2098865 h 2680606"/>
              <a:gd name="connsiteX37" fmla="*/ 8185844 w 12192000"/>
              <a:gd name="connsiteY37" fmla="*/ 2098385 h 2680606"/>
              <a:gd name="connsiteX38" fmla="*/ 8059860 w 12192000"/>
              <a:gd name="connsiteY38" fmla="*/ 2071889 h 2680606"/>
              <a:gd name="connsiteX39" fmla="*/ 7984726 w 12192000"/>
              <a:gd name="connsiteY39" fmla="*/ 2059545 h 2680606"/>
              <a:gd name="connsiteX40" fmla="*/ 7956562 w 12192000"/>
              <a:gd name="connsiteY40" fmla="*/ 2060364 h 2680606"/>
              <a:gd name="connsiteX41" fmla="*/ 7916973 w 12192000"/>
              <a:gd name="connsiteY41" fmla="*/ 2057804 h 2680606"/>
              <a:gd name="connsiteX42" fmla="*/ 7782153 w 12192000"/>
              <a:gd name="connsiteY42" fmla="*/ 2049806 h 2680606"/>
              <a:gd name="connsiteX43" fmla="*/ 7738990 w 12192000"/>
              <a:gd name="connsiteY43" fmla="*/ 2041685 h 2680606"/>
              <a:gd name="connsiteX44" fmla="*/ 7732824 w 12192000"/>
              <a:gd name="connsiteY44" fmla="*/ 2040102 h 2680606"/>
              <a:gd name="connsiteX45" fmla="*/ 7677578 w 12192000"/>
              <a:gd name="connsiteY45" fmla="*/ 2023779 h 2680606"/>
              <a:gd name="connsiteX46" fmla="*/ 7585287 w 12192000"/>
              <a:gd name="connsiteY46" fmla="*/ 1993622 h 2680606"/>
              <a:gd name="connsiteX47" fmla="*/ 7500583 w 12192000"/>
              <a:gd name="connsiteY47" fmla="*/ 1967354 h 2680606"/>
              <a:gd name="connsiteX48" fmla="*/ 7443494 w 12192000"/>
              <a:gd name="connsiteY48" fmla="*/ 1957037 h 2680606"/>
              <a:gd name="connsiteX49" fmla="*/ 7419691 w 12192000"/>
              <a:gd name="connsiteY49" fmla="*/ 1948366 h 2680606"/>
              <a:gd name="connsiteX50" fmla="*/ 7308984 w 12192000"/>
              <a:gd name="connsiteY50" fmla="*/ 1939153 h 2680606"/>
              <a:gd name="connsiteX51" fmla="*/ 7253513 w 12192000"/>
              <a:gd name="connsiteY51" fmla="*/ 1952811 h 2680606"/>
              <a:gd name="connsiteX52" fmla="*/ 7124813 w 12192000"/>
              <a:gd name="connsiteY52" fmla="*/ 1946733 h 2680606"/>
              <a:gd name="connsiteX53" fmla="*/ 7048706 w 12192000"/>
              <a:gd name="connsiteY53" fmla="*/ 1946521 h 2680606"/>
              <a:gd name="connsiteX54" fmla="*/ 7021196 w 12192000"/>
              <a:gd name="connsiteY54" fmla="*/ 1951824 h 2680606"/>
              <a:gd name="connsiteX55" fmla="*/ 6981834 w 12192000"/>
              <a:gd name="connsiteY55" fmla="*/ 1955607 h 2680606"/>
              <a:gd name="connsiteX56" fmla="*/ 6913452 w 12192000"/>
              <a:gd name="connsiteY56" fmla="*/ 1966459 h 2680606"/>
              <a:gd name="connsiteX57" fmla="*/ 6847921 w 12192000"/>
              <a:gd name="connsiteY57" fmla="*/ 1969208 h 2680606"/>
              <a:gd name="connsiteX58" fmla="*/ 6804004 w 12192000"/>
              <a:gd name="connsiteY58" fmla="*/ 1968072 h 2680606"/>
              <a:gd name="connsiteX59" fmla="*/ 6797654 w 12192000"/>
              <a:gd name="connsiteY59" fmla="*/ 1967493 h 2680606"/>
              <a:gd name="connsiteX60" fmla="*/ 6760663 w 12192000"/>
              <a:gd name="connsiteY60" fmla="*/ 1961675 h 2680606"/>
              <a:gd name="connsiteX61" fmla="*/ 6683953 w 12192000"/>
              <a:gd name="connsiteY61" fmla="*/ 1958215 h 2680606"/>
              <a:gd name="connsiteX62" fmla="*/ 6439001 w 12192000"/>
              <a:gd name="connsiteY62" fmla="*/ 1907477 h 2680606"/>
              <a:gd name="connsiteX63" fmla="*/ 6383530 w 12192000"/>
              <a:gd name="connsiteY63" fmla="*/ 1907350 h 2680606"/>
              <a:gd name="connsiteX64" fmla="*/ 6368891 w 12192000"/>
              <a:gd name="connsiteY64" fmla="*/ 1905290 h 2680606"/>
              <a:gd name="connsiteX65" fmla="*/ 6236946 w 12192000"/>
              <a:gd name="connsiteY65" fmla="*/ 1879594 h 2680606"/>
              <a:gd name="connsiteX66" fmla="*/ 6087050 w 12192000"/>
              <a:gd name="connsiteY66" fmla="*/ 1839889 h 2680606"/>
              <a:gd name="connsiteX67" fmla="*/ 5985666 w 12192000"/>
              <a:gd name="connsiteY67" fmla="*/ 1836931 h 2680606"/>
              <a:gd name="connsiteX68" fmla="*/ 5757781 w 12192000"/>
              <a:gd name="connsiteY68" fmla="*/ 1759931 h 2680606"/>
              <a:gd name="connsiteX69" fmla="*/ 5605024 w 12192000"/>
              <a:gd name="connsiteY69" fmla="*/ 1721600 h 2680606"/>
              <a:gd name="connsiteX70" fmla="*/ 5478316 w 12192000"/>
              <a:gd name="connsiteY70" fmla="*/ 1683325 h 2680606"/>
              <a:gd name="connsiteX71" fmla="*/ 5363321 w 12192000"/>
              <a:gd name="connsiteY71" fmla="*/ 1686205 h 2680606"/>
              <a:gd name="connsiteX72" fmla="*/ 5324020 w 12192000"/>
              <a:gd name="connsiteY72" fmla="*/ 1673086 h 2680606"/>
              <a:gd name="connsiteX73" fmla="*/ 5315522 w 12192000"/>
              <a:gd name="connsiteY73" fmla="*/ 1671129 h 2680606"/>
              <a:gd name="connsiteX74" fmla="*/ 5274881 w 12192000"/>
              <a:gd name="connsiteY74" fmla="*/ 1664975 h 2680606"/>
              <a:gd name="connsiteX75" fmla="*/ 5167994 w 12192000"/>
              <a:gd name="connsiteY75" fmla="*/ 1654451 h 2680606"/>
              <a:gd name="connsiteX76" fmla="*/ 5128909 w 12192000"/>
              <a:gd name="connsiteY76" fmla="*/ 1645851 h 2680606"/>
              <a:gd name="connsiteX77" fmla="*/ 5019735 w 12192000"/>
              <a:gd name="connsiteY77" fmla="*/ 1625862 h 2680606"/>
              <a:gd name="connsiteX78" fmla="*/ 4908560 w 12192000"/>
              <a:gd name="connsiteY78" fmla="*/ 1608512 h 2680606"/>
              <a:gd name="connsiteX79" fmla="*/ 4628614 w 12192000"/>
              <a:gd name="connsiteY79" fmla="*/ 1557248 h 2680606"/>
              <a:gd name="connsiteX80" fmla="*/ 4609712 w 12192000"/>
              <a:gd name="connsiteY80" fmla="*/ 1544093 h 2680606"/>
              <a:gd name="connsiteX81" fmla="*/ 4567281 w 12192000"/>
              <a:gd name="connsiteY81" fmla="*/ 1517964 h 2680606"/>
              <a:gd name="connsiteX82" fmla="*/ 4561368 w 12192000"/>
              <a:gd name="connsiteY82" fmla="*/ 1506754 h 2680606"/>
              <a:gd name="connsiteX83" fmla="*/ 4407339 w 12192000"/>
              <a:gd name="connsiteY83" fmla="*/ 1454591 h 2680606"/>
              <a:gd name="connsiteX84" fmla="*/ 4298111 w 12192000"/>
              <a:gd name="connsiteY84" fmla="*/ 1399647 h 2680606"/>
              <a:gd name="connsiteX85" fmla="*/ 4233640 w 12192000"/>
              <a:gd name="connsiteY85" fmla="*/ 1331873 h 2680606"/>
              <a:gd name="connsiteX86" fmla="*/ 3981885 w 12192000"/>
              <a:gd name="connsiteY86" fmla="*/ 1273375 h 2680606"/>
              <a:gd name="connsiteX87" fmla="*/ 3925208 w 12192000"/>
              <a:gd name="connsiteY87" fmla="*/ 1259238 h 2680606"/>
              <a:gd name="connsiteX88" fmla="*/ 3861132 w 12192000"/>
              <a:gd name="connsiteY88" fmla="*/ 1230109 h 2680606"/>
              <a:gd name="connsiteX89" fmla="*/ 3681014 w 12192000"/>
              <a:gd name="connsiteY89" fmla="*/ 1171192 h 2680606"/>
              <a:gd name="connsiteX90" fmla="*/ 3469084 w 12192000"/>
              <a:gd name="connsiteY90" fmla="*/ 1116653 h 2680606"/>
              <a:gd name="connsiteX91" fmla="*/ 3376549 w 12192000"/>
              <a:gd name="connsiteY91" fmla="*/ 1091422 h 2680606"/>
              <a:gd name="connsiteX92" fmla="*/ 3342596 w 12192000"/>
              <a:gd name="connsiteY92" fmla="*/ 1068997 h 2680606"/>
              <a:gd name="connsiteX93" fmla="*/ 3335702 w 12192000"/>
              <a:gd name="connsiteY93" fmla="*/ 1062245 h 2680606"/>
              <a:gd name="connsiteX94" fmla="*/ 3338757 w 12192000"/>
              <a:gd name="connsiteY94" fmla="*/ 1063444 h 2680606"/>
              <a:gd name="connsiteX95" fmla="*/ 3327609 w 12192000"/>
              <a:gd name="connsiteY95" fmla="*/ 1054318 h 2680606"/>
              <a:gd name="connsiteX96" fmla="*/ 3335702 w 12192000"/>
              <a:gd name="connsiteY96" fmla="*/ 1062245 h 2680606"/>
              <a:gd name="connsiteX97" fmla="*/ 3318792 w 12192000"/>
              <a:gd name="connsiteY97" fmla="*/ 1055604 h 2680606"/>
              <a:gd name="connsiteX98" fmla="*/ 3064441 w 12192000"/>
              <a:gd name="connsiteY98" fmla="*/ 927356 h 2680606"/>
              <a:gd name="connsiteX99" fmla="*/ 2882526 w 12192000"/>
              <a:gd name="connsiteY99" fmla="*/ 876894 h 2680606"/>
              <a:gd name="connsiteX100" fmla="*/ 2832530 w 12192000"/>
              <a:gd name="connsiteY100" fmla="*/ 865299 h 2680606"/>
              <a:gd name="connsiteX101" fmla="*/ 2745710 w 12192000"/>
              <a:gd name="connsiteY101" fmla="*/ 843021 h 2680606"/>
              <a:gd name="connsiteX102" fmla="*/ 2709083 w 12192000"/>
              <a:gd name="connsiteY102" fmla="*/ 830187 h 2680606"/>
              <a:gd name="connsiteX103" fmla="*/ 2569483 w 12192000"/>
              <a:gd name="connsiteY103" fmla="*/ 824114 h 2680606"/>
              <a:gd name="connsiteX104" fmla="*/ 2545995 w 12192000"/>
              <a:gd name="connsiteY104" fmla="*/ 822753 h 2680606"/>
              <a:gd name="connsiteX105" fmla="*/ 2512484 w 12192000"/>
              <a:gd name="connsiteY105" fmla="*/ 808521 h 2680606"/>
              <a:gd name="connsiteX106" fmla="*/ 2429409 w 12192000"/>
              <a:gd name="connsiteY106" fmla="*/ 773296 h 2680606"/>
              <a:gd name="connsiteX107" fmla="*/ 2297089 w 12192000"/>
              <a:gd name="connsiteY107" fmla="*/ 750281 h 2680606"/>
              <a:gd name="connsiteX108" fmla="*/ 2278897 w 12192000"/>
              <a:gd name="connsiteY108" fmla="*/ 748189 h 2680606"/>
              <a:gd name="connsiteX109" fmla="*/ 2185319 w 12192000"/>
              <a:gd name="connsiteY109" fmla="*/ 700540 h 2680606"/>
              <a:gd name="connsiteX110" fmla="*/ 1995154 w 12192000"/>
              <a:gd name="connsiteY110" fmla="*/ 623663 h 2680606"/>
              <a:gd name="connsiteX111" fmla="*/ 1907211 w 12192000"/>
              <a:gd name="connsiteY111" fmla="*/ 592705 h 2680606"/>
              <a:gd name="connsiteX112" fmla="*/ 1749996 w 12192000"/>
              <a:gd name="connsiteY112" fmla="*/ 525138 h 2680606"/>
              <a:gd name="connsiteX113" fmla="*/ 1723584 w 12192000"/>
              <a:gd name="connsiteY113" fmla="*/ 510226 h 2680606"/>
              <a:gd name="connsiteX114" fmla="*/ 1668681 w 12192000"/>
              <a:gd name="connsiteY114" fmla="*/ 481249 h 2680606"/>
              <a:gd name="connsiteX115" fmla="*/ 1487710 w 12192000"/>
              <a:gd name="connsiteY115" fmla="*/ 447903 h 2680606"/>
              <a:gd name="connsiteX116" fmla="*/ 1441095 w 12192000"/>
              <a:gd name="connsiteY116" fmla="*/ 451400 h 2680606"/>
              <a:gd name="connsiteX117" fmla="*/ 1177821 w 12192000"/>
              <a:gd name="connsiteY117" fmla="*/ 419447 h 2680606"/>
              <a:gd name="connsiteX118" fmla="*/ 808968 w 12192000"/>
              <a:gd name="connsiteY118" fmla="*/ 411961 h 2680606"/>
              <a:gd name="connsiteX119" fmla="*/ 537957 w 12192000"/>
              <a:gd name="connsiteY119" fmla="*/ 366356 h 2680606"/>
              <a:gd name="connsiteX120" fmla="*/ 424408 w 12192000"/>
              <a:gd name="connsiteY120" fmla="*/ 357206 h 2680606"/>
              <a:gd name="connsiteX121" fmla="*/ 218274 w 12192000"/>
              <a:gd name="connsiteY121" fmla="*/ 340729 h 2680606"/>
              <a:gd name="connsiteX122" fmla="*/ 2704 w 12192000"/>
              <a:gd name="connsiteY122" fmla="*/ 325307 h 2680606"/>
              <a:gd name="connsiteX123" fmla="*/ 0 w 12192000"/>
              <a:gd name="connsiteY123" fmla="*/ 324791 h 268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2192000" h="2680606">
                <a:moveTo>
                  <a:pt x="0" y="0"/>
                </a:moveTo>
                <a:lnTo>
                  <a:pt x="12192000" y="0"/>
                </a:lnTo>
                <a:lnTo>
                  <a:pt x="12192000" y="2643339"/>
                </a:lnTo>
                <a:lnTo>
                  <a:pt x="12152170" y="2651267"/>
                </a:lnTo>
                <a:cubicBezTo>
                  <a:pt x="12109896" y="2652856"/>
                  <a:pt x="11995582" y="2651361"/>
                  <a:pt x="11942079" y="2652129"/>
                </a:cubicBezTo>
                <a:cubicBezTo>
                  <a:pt x="11901224" y="2652998"/>
                  <a:pt x="11865293" y="2660507"/>
                  <a:pt x="11831152" y="2655870"/>
                </a:cubicBezTo>
                <a:cubicBezTo>
                  <a:pt x="11816668" y="2661563"/>
                  <a:pt x="11803255" y="2663944"/>
                  <a:pt x="11791112" y="2655800"/>
                </a:cubicBezTo>
                <a:cubicBezTo>
                  <a:pt x="11752494" y="2661335"/>
                  <a:pt x="11744996" y="2671768"/>
                  <a:pt x="11675259" y="2672403"/>
                </a:cubicBezTo>
                <a:cubicBezTo>
                  <a:pt x="11660616" y="2671627"/>
                  <a:pt x="11616648" y="2663740"/>
                  <a:pt x="11593560" y="2666411"/>
                </a:cubicBezTo>
                <a:cubicBezTo>
                  <a:pt x="11541212" y="2667598"/>
                  <a:pt x="11416697" y="2653195"/>
                  <a:pt x="11361168" y="2679527"/>
                </a:cubicBezTo>
                <a:cubicBezTo>
                  <a:pt x="11312666" y="2683569"/>
                  <a:pt x="11253216" y="2674677"/>
                  <a:pt x="11192429" y="2678465"/>
                </a:cubicBezTo>
                <a:cubicBezTo>
                  <a:pt x="11125044" y="2674988"/>
                  <a:pt x="10977545" y="2658338"/>
                  <a:pt x="10952869" y="2651828"/>
                </a:cubicBezTo>
                <a:cubicBezTo>
                  <a:pt x="10937449" y="2649912"/>
                  <a:pt x="10883089" y="2655787"/>
                  <a:pt x="10861466" y="2663052"/>
                </a:cubicBezTo>
                <a:cubicBezTo>
                  <a:pt x="10832538" y="2664859"/>
                  <a:pt x="10795622" y="2662511"/>
                  <a:pt x="10779303" y="2662666"/>
                </a:cubicBezTo>
                <a:lnTo>
                  <a:pt x="10763546" y="2663983"/>
                </a:lnTo>
                <a:cubicBezTo>
                  <a:pt x="10749648" y="2662863"/>
                  <a:pt x="10742577" y="2670604"/>
                  <a:pt x="10695911" y="2655941"/>
                </a:cubicBezTo>
                <a:cubicBezTo>
                  <a:pt x="10632016" y="2624706"/>
                  <a:pt x="10534979" y="2615571"/>
                  <a:pt x="10483553" y="2576004"/>
                </a:cubicBezTo>
                <a:cubicBezTo>
                  <a:pt x="10427284" y="2559921"/>
                  <a:pt x="10399623" y="2533420"/>
                  <a:pt x="10357880" y="2517957"/>
                </a:cubicBezTo>
                <a:cubicBezTo>
                  <a:pt x="10295419" y="2496096"/>
                  <a:pt x="10274204" y="2487271"/>
                  <a:pt x="10233105" y="2483224"/>
                </a:cubicBezTo>
                <a:cubicBezTo>
                  <a:pt x="10212444" y="2492455"/>
                  <a:pt x="10091976" y="2434870"/>
                  <a:pt x="10060990" y="2423364"/>
                </a:cubicBezTo>
                <a:lnTo>
                  <a:pt x="10044689" y="2414253"/>
                </a:lnTo>
                <a:cubicBezTo>
                  <a:pt x="10023461" y="2404831"/>
                  <a:pt x="9965986" y="2376584"/>
                  <a:pt x="9933619" y="2366825"/>
                </a:cubicBezTo>
                <a:cubicBezTo>
                  <a:pt x="9890371" y="2359699"/>
                  <a:pt x="9872450" y="2364877"/>
                  <a:pt x="9803874" y="2345446"/>
                </a:cubicBezTo>
                <a:cubicBezTo>
                  <a:pt x="9780813" y="2341691"/>
                  <a:pt x="9744982" y="2345830"/>
                  <a:pt x="9711384" y="2343281"/>
                </a:cubicBezTo>
                <a:cubicBezTo>
                  <a:pt x="9668678" y="2336320"/>
                  <a:pt x="9642755" y="2349050"/>
                  <a:pt x="9602287" y="2330150"/>
                </a:cubicBezTo>
                <a:lnTo>
                  <a:pt x="9349581" y="2303109"/>
                </a:lnTo>
                <a:lnTo>
                  <a:pt x="9343772" y="2303402"/>
                </a:lnTo>
                <a:lnTo>
                  <a:pt x="9210521" y="2295290"/>
                </a:lnTo>
                <a:cubicBezTo>
                  <a:pt x="9196263" y="2297648"/>
                  <a:pt x="9182629" y="2296188"/>
                  <a:pt x="9176920" y="2296543"/>
                </a:cubicBezTo>
                <a:lnTo>
                  <a:pt x="9176272" y="2297421"/>
                </a:lnTo>
                <a:lnTo>
                  <a:pt x="9105506" y="2276003"/>
                </a:lnTo>
                <a:lnTo>
                  <a:pt x="9049950" y="2257083"/>
                </a:lnTo>
                <a:cubicBezTo>
                  <a:pt x="9044588" y="2254076"/>
                  <a:pt x="9039761" y="2250593"/>
                  <a:pt x="9035736" y="2246463"/>
                </a:cubicBezTo>
                <a:cubicBezTo>
                  <a:pt x="8992347" y="2217318"/>
                  <a:pt x="8918213" y="2224038"/>
                  <a:pt x="8750304" y="2185729"/>
                </a:cubicBezTo>
                <a:cubicBezTo>
                  <a:pt x="8717070" y="2165784"/>
                  <a:pt x="8664087" y="2177318"/>
                  <a:pt x="8617329" y="2160347"/>
                </a:cubicBezTo>
                <a:cubicBezTo>
                  <a:pt x="8556058" y="2149119"/>
                  <a:pt x="8503545" y="2145053"/>
                  <a:pt x="8445834" y="2136190"/>
                </a:cubicBezTo>
                <a:cubicBezTo>
                  <a:pt x="8383581" y="2125943"/>
                  <a:pt x="8287142" y="2105166"/>
                  <a:pt x="8243810" y="2098865"/>
                </a:cubicBezTo>
                <a:cubicBezTo>
                  <a:pt x="8220412" y="2096096"/>
                  <a:pt x="8221678" y="2101990"/>
                  <a:pt x="8185844" y="2098385"/>
                </a:cubicBezTo>
                <a:cubicBezTo>
                  <a:pt x="8153013" y="2079455"/>
                  <a:pt x="8100388" y="2096559"/>
                  <a:pt x="8059860" y="2071889"/>
                </a:cubicBezTo>
                <a:cubicBezTo>
                  <a:pt x="8044615" y="2064736"/>
                  <a:pt x="7995321" y="2054351"/>
                  <a:pt x="7984726" y="2059545"/>
                </a:cubicBezTo>
                <a:cubicBezTo>
                  <a:pt x="7974186" y="2058853"/>
                  <a:pt x="7962674" y="2053649"/>
                  <a:pt x="7956562" y="2060364"/>
                </a:cubicBezTo>
                <a:cubicBezTo>
                  <a:pt x="7947075" y="2067975"/>
                  <a:pt x="7913819" y="2045662"/>
                  <a:pt x="7916973" y="2057804"/>
                </a:cubicBezTo>
                <a:lnTo>
                  <a:pt x="7782153" y="2049806"/>
                </a:lnTo>
                <a:lnTo>
                  <a:pt x="7738990" y="2041685"/>
                </a:lnTo>
                <a:lnTo>
                  <a:pt x="7732824" y="2040102"/>
                </a:lnTo>
                <a:cubicBezTo>
                  <a:pt x="7722589" y="2037118"/>
                  <a:pt x="7691745" y="2027704"/>
                  <a:pt x="7677578" y="2023779"/>
                </a:cubicBezTo>
                <a:cubicBezTo>
                  <a:pt x="7654996" y="2006703"/>
                  <a:pt x="7616051" y="2003674"/>
                  <a:pt x="7585287" y="1993622"/>
                </a:cubicBezTo>
                <a:lnTo>
                  <a:pt x="7500583" y="1967354"/>
                </a:lnTo>
                <a:lnTo>
                  <a:pt x="7443494" y="1957037"/>
                </a:lnTo>
                <a:lnTo>
                  <a:pt x="7419691" y="1948366"/>
                </a:lnTo>
                <a:cubicBezTo>
                  <a:pt x="7402447" y="1944496"/>
                  <a:pt x="7336681" y="1938412"/>
                  <a:pt x="7308984" y="1939153"/>
                </a:cubicBezTo>
                <a:cubicBezTo>
                  <a:pt x="7285484" y="1940150"/>
                  <a:pt x="7289384" y="1950658"/>
                  <a:pt x="7253513" y="1952811"/>
                </a:cubicBezTo>
                <a:cubicBezTo>
                  <a:pt x="7217722" y="1939348"/>
                  <a:pt x="7169240" y="1964637"/>
                  <a:pt x="7124813" y="1946733"/>
                </a:cubicBezTo>
                <a:cubicBezTo>
                  <a:pt x="7108500" y="1942099"/>
                  <a:pt x="7058139" y="1939701"/>
                  <a:pt x="7048706" y="1946521"/>
                </a:cubicBezTo>
                <a:cubicBezTo>
                  <a:pt x="7038224" y="1947520"/>
                  <a:pt x="7025942" y="1944216"/>
                  <a:pt x="7021196" y="1951824"/>
                </a:cubicBezTo>
                <a:cubicBezTo>
                  <a:pt x="7013306" y="1960854"/>
                  <a:pt x="6976462" y="1944119"/>
                  <a:pt x="6981834" y="1955607"/>
                </a:cubicBezTo>
                <a:cubicBezTo>
                  <a:pt x="6955673" y="1944091"/>
                  <a:pt x="6935259" y="1962787"/>
                  <a:pt x="6913452" y="1966459"/>
                </a:cubicBezTo>
                <a:lnTo>
                  <a:pt x="6847921" y="1969208"/>
                </a:lnTo>
                <a:lnTo>
                  <a:pt x="6804004" y="1968072"/>
                </a:lnTo>
                <a:lnTo>
                  <a:pt x="6797654" y="1967493"/>
                </a:lnTo>
                <a:cubicBezTo>
                  <a:pt x="6787043" y="1966177"/>
                  <a:pt x="6772998" y="1962310"/>
                  <a:pt x="6760663" y="1961675"/>
                </a:cubicBezTo>
                <a:lnTo>
                  <a:pt x="6683953" y="1958215"/>
                </a:lnTo>
                <a:cubicBezTo>
                  <a:pt x="6630343" y="1949182"/>
                  <a:pt x="6531941" y="1935208"/>
                  <a:pt x="6439001" y="1907477"/>
                </a:cubicBezTo>
                <a:lnTo>
                  <a:pt x="6383530" y="1907350"/>
                </a:lnTo>
                <a:lnTo>
                  <a:pt x="6368891" y="1905290"/>
                </a:lnTo>
                <a:lnTo>
                  <a:pt x="6236946" y="1879594"/>
                </a:lnTo>
                <a:cubicBezTo>
                  <a:pt x="6170087" y="1855760"/>
                  <a:pt x="6142245" y="1873352"/>
                  <a:pt x="6087050" y="1839889"/>
                </a:cubicBezTo>
                <a:cubicBezTo>
                  <a:pt x="6095409" y="1851924"/>
                  <a:pt x="6005165" y="1843802"/>
                  <a:pt x="5985666" y="1836931"/>
                </a:cubicBezTo>
                <a:cubicBezTo>
                  <a:pt x="5963050" y="1825329"/>
                  <a:pt x="5822795" y="1777676"/>
                  <a:pt x="5757781" y="1759931"/>
                </a:cubicBezTo>
                <a:cubicBezTo>
                  <a:pt x="5690170" y="1740402"/>
                  <a:pt x="5637099" y="1729554"/>
                  <a:pt x="5605024" y="1721600"/>
                </a:cubicBezTo>
                <a:lnTo>
                  <a:pt x="5478316" y="1683325"/>
                </a:lnTo>
                <a:cubicBezTo>
                  <a:pt x="5444649" y="1678992"/>
                  <a:pt x="5389038" y="1687911"/>
                  <a:pt x="5363321" y="1686205"/>
                </a:cubicBezTo>
                <a:cubicBezTo>
                  <a:pt x="5350896" y="1681600"/>
                  <a:pt x="5337720" y="1677166"/>
                  <a:pt x="5324020" y="1673086"/>
                </a:cubicBezTo>
                <a:lnTo>
                  <a:pt x="5315522" y="1671129"/>
                </a:lnTo>
                <a:lnTo>
                  <a:pt x="5274881" y="1664975"/>
                </a:lnTo>
                <a:cubicBezTo>
                  <a:pt x="5250293" y="1662195"/>
                  <a:pt x="5192322" y="1657638"/>
                  <a:pt x="5167994" y="1654451"/>
                </a:cubicBezTo>
                <a:cubicBezTo>
                  <a:pt x="5157988" y="1643928"/>
                  <a:pt x="5144347" y="1643391"/>
                  <a:pt x="5128909" y="1645851"/>
                </a:cubicBezTo>
                <a:cubicBezTo>
                  <a:pt x="5096624" y="1634059"/>
                  <a:pt x="5059829" y="1633720"/>
                  <a:pt x="5019735" y="1625862"/>
                </a:cubicBezTo>
                <a:cubicBezTo>
                  <a:pt x="4984032" y="1606523"/>
                  <a:pt x="4951358" y="1616978"/>
                  <a:pt x="4908560" y="1608512"/>
                </a:cubicBezTo>
                <a:cubicBezTo>
                  <a:pt x="4843373" y="1597077"/>
                  <a:pt x="4678422" y="1567985"/>
                  <a:pt x="4628614" y="1557248"/>
                </a:cubicBezTo>
                <a:lnTo>
                  <a:pt x="4609712" y="1544093"/>
                </a:lnTo>
                <a:lnTo>
                  <a:pt x="4567281" y="1517964"/>
                </a:lnTo>
                <a:cubicBezTo>
                  <a:pt x="4564198" y="1514517"/>
                  <a:pt x="4562082" y="1510809"/>
                  <a:pt x="4561368" y="1506754"/>
                </a:cubicBezTo>
                <a:cubicBezTo>
                  <a:pt x="4497549" y="1503217"/>
                  <a:pt x="4463674" y="1472081"/>
                  <a:pt x="4407339" y="1454591"/>
                </a:cubicBezTo>
                <a:cubicBezTo>
                  <a:pt x="4350360" y="1428623"/>
                  <a:pt x="4336531" y="1415887"/>
                  <a:pt x="4298111" y="1399647"/>
                </a:cubicBezTo>
                <a:cubicBezTo>
                  <a:pt x="4281790" y="1390444"/>
                  <a:pt x="4263637" y="1329628"/>
                  <a:pt x="4233640" y="1331873"/>
                </a:cubicBezTo>
                <a:cubicBezTo>
                  <a:pt x="4225395" y="1323238"/>
                  <a:pt x="4037706" y="1305188"/>
                  <a:pt x="3981885" y="1273375"/>
                </a:cubicBezTo>
                <a:cubicBezTo>
                  <a:pt x="3928572" y="1280168"/>
                  <a:pt x="3964627" y="1268935"/>
                  <a:pt x="3925208" y="1259238"/>
                </a:cubicBezTo>
                <a:cubicBezTo>
                  <a:pt x="3903849" y="1249528"/>
                  <a:pt x="3886270" y="1257889"/>
                  <a:pt x="3861132" y="1230109"/>
                </a:cubicBezTo>
                <a:cubicBezTo>
                  <a:pt x="3824696" y="1228799"/>
                  <a:pt x="3746355" y="1190101"/>
                  <a:pt x="3681014" y="1171192"/>
                </a:cubicBezTo>
                <a:cubicBezTo>
                  <a:pt x="3610371" y="1153012"/>
                  <a:pt x="3556463" y="1115730"/>
                  <a:pt x="3469084" y="1116653"/>
                </a:cubicBezTo>
                <a:cubicBezTo>
                  <a:pt x="3461953" y="1101801"/>
                  <a:pt x="3419549" y="1107140"/>
                  <a:pt x="3376549" y="1091422"/>
                </a:cubicBezTo>
                <a:cubicBezTo>
                  <a:pt x="3371100" y="1078861"/>
                  <a:pt x="3357445" y="1079253"/>
                  <a:pt x="3342596" y="1068997"/>
                </a:cubicBezTo>
                <a:lnTo>
                  <a:pt x="3335702" y="1062245"/>
                </a:lnTo>
                <a:lnTo>
                  <a:pt x="3338757" y="1063444"/>
                </a:lnTo>
                <a:cubicBezTo>
                  <a:pt x="3346920" y="1065889"/>
                  <a:pt x="3325562" y="1054819"/>
                  <a:pt x="3327609" y="1054318"/>
                </a:cubicBezTo>
                <a:lnTo>
                  <a:pt x="3335702" y="1062245"/>
                </a:lnTo>
                <a:lnTo>
                  <a:pt x="3318792" y="1055604"/>
                </a:lnTo>
                <a:cubicBezTo>
                  <a:pt x="3244193" y="1024351"/>
                  <a:pt x="3144471" y="928971"/>
                  <a:pt x="3064441" y="927356"/>
                </a:cubicBezTo>
                <a:cubicBezTo>
                  <a:pt x="2995211" y="920342"/>
                  <a:pt x="2943164" y="893715"/>
                  <a:pt x="2882526" y="876894"/>
                </a:cubicBezTo>
                <a:cubicBezTo>
                  <a:pt x="2856712" y="867927"/>
                  <a:pt x="2875066" y="850336"/>
                  <a:pt x="2832530" y="865299"/>
                </a:cubicBezTo>
                <a:lnTo>
                  <a:pt x="2745710" y="843021"/>
                </a:lnTo>
                <a:lnTo>
                  <a:pt x="2709083" y="830187"/>
                </a:lnTo>
                <a:cubicBezTo>
                  <a:pt x="2693411" y="813291"/>
                  <a:pt x="2591523" y="842693"/>
                  <a:pt x="2569483" y="824114"/>
                </a:cubicBezTo>
                <a:cubicBezTo>
                  <a:pt x="2564961" y="818751"/>
                  <a:pt x="2547688" y="817750"/>
                  <a:pt x="2545995" y="822753"/>
                </a:cubicBezTo>
                <a:cubicBezTo>
                  <a:pt x="2539243" y="819053"/>
                  <a:pt x="2519482" y="801769"/>
                  <a:pt x="2512484" y="808521"/>
                </a:cubicBezTo>
                <a:lnTo>
                  <a:pt x="2429409" y="773296"/>
                </a:lnTo>
                <a:cubicBezTo>
                  <a:pt x="2401621" y="766336"/>
                  <a:pt x="2322174" y="754466"/>
                  <a:pt x="2297089" y="750281"/>
                </a:cubicBezTo>
                <a:cubicBezTo>
                  <a:pt x="2294321" y="746138"/>
                  <a:pt x="2280940" y="744597"/>
                  <a:pt x="2278897" y="748189"/>
                </a:cubicBezTo>
                <a:cubicBezTo>
                  <a:pt x="2260269" y="739899"/>
                  <a:pt x="2236255" y="716344"/>
                  <a:pt x="2185319" y="700540"/>
                </a:cubicBezTo>
                <a:cubicBezTo>
                  <a:pt x="2129245" y="692189"/>
                  <a:pt x="2041505" y="641636"/>
                  <a:pt x="1995154" y="623663"/>
                </a:cubicBezTo>
                <a:cubicBezTo>
                  <a:pt x="1964496" y="585283"/>
                  <a:pt x="1947352" y="606363"/>
                  <a:pt x="1907211" y="592705"/>
                </a:cubicBezTo>
                <a:cubicBezTo>
                  <a:pt x="1865631" y="573522"/>
                  <a:pt x="1798145" y="524470"/>
                  <a:pt x="1749996" y="525138"/>
                </a:cubicBezTo>
                <a:lnTo>
                  <a:pt x="1723584" y="510226"/>
                </a:lnTo>
                <a:cubicBezTo>
                  <a:pt x="1717477" y="484680"/>
                  <a:pt x="1693323" y="505079"/>
                  <a:pt x="1668681" y="481249"/>
                </a:cubicBezTo>
                <a:cubicBezTo>
                  <a:pt x="1632429" y="475745"/>
                  <a:pt x="1526219" y="449861"/>
                  <a:pt x="1487710" y="447903"/>
                </a:cubicBezTo>
                <a:cubicBezTo>
                  <a:pt x="1483323" y="435380"/>
                  <a:pt x="1457893" y="446042"/>
                  <a:pt x="1441095" y="451400"/>
                </a:cubicBezTo>
                <a:cubicBezTo>
                  <a:pt x="1316785" y="448697"/>
                  <a:pt x="1212348" y="413714"/>
                  <a:pt x="1177821" y="419447"/>
                </a:cubicBezTo>
                <a:cubicBezTo>
                  <a:pt x="1090127" y="414184"/>
                  <a:pt x="874078" y="419418"/>
                  <a:pt x="808968" y="411961"/>
                </a:cubicBezTo>
                <a:cubicBezTo>
                  <a:pt x="759232" y="415407"/>
                  <a:pt x="628293" y="381558"/>
                  <a:pt x="537957" y="366356"/>
                </a:cubicBezTo>
                <a:cubicBezTo>
                  <a:pt x="452012" y="346017"/>
                  <a:pt x="479400" y="366120"/>
                  <a:pt x="424408" y="357206"/>
                </a:cubicBezTo>
                <a:cubicBezTo>
                  <a:pt x="404471" y="341395"/>
                  <a:pt x="262789" y="351444"/>
                  <a:pt x="218274" y="340729"/>
                </a:cubicBezTo>
                <a:cubicBezTo>
                  <a:pt x="118974" y="360184"/>
                  <a:pt x="79044" y="330543"/>
                  <a:pt x="2704" y="325307"/>
                </a:cubicBezTo>
                <a:lnTo>
                  <a:pt x="0" y="324791"/>
                </a:lnTo>
                <a:close/>
              </a:path>
            </a:pathLst>
          </a:custGeom>
          <a:blipFill>
            <a:blip r:embed="rId1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Dataflow Diagram</a:t>
            </a:r>
            <a:endParaRPr lang="en-US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820" y="2398395"/>
            <a:ext cx="9723120" cy="40068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19200" y="1815465"/>
            <a:ext cx="9055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Using source image and target image and creating a Deepfake Image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92000" cy="2680606"/>
          </a:xfrm>
          <a:custGeom>
            <a:avLst/>
            <a:gdLst>
              <a:gd name="connsiteX0" fmla="*/ 0 w 12192000"/>
              <a:gd name="connsiteY0" fmla="*/ 0 h 2680606"/>
              <a:gd name="connsiteX1" fmla="*/ 12192000 w 12192000"/>
              <a:gd name="connsiteY1" fmla="*/ 0 h 2680606"/>
              <a:gd name="connsiteX2" fmla="*/ 12192000 w 12192000"/>
              <a:gd name="connsiteY2" fmla="*/ 2643339 h 2680606"/>
              <a:gd name="connsiteX3" fmla="*/ 12152170 w 12192000"/>
              <a:gd name="connsiteY3" fmla="*/ 2651267 h 2680606"/>
              <a:gd name="connsiteX4" fmla="*/ 11942079 w 12192000"/>
              <a:gd name="connsiteY4" fmla="*/ 2652129 h 2680606"/>
              <a:gd name="connsiteX5" fmla="*/ 11831152 w 12192000"/>
              <a:gd name="connsiteY5" fmla="*/ 2655870 h 2680606"/>
              <a:gd name="connsiteX6" fmla="*/ 11791112 w 12192000"/>
              <a:gd name="connsiteY6" fmla="*/ 2655800 h 2680606"/>
              <a:gd name="connsiteX7" fmla="*/ 11675259 w 12192000"/>
              <a:gd name="connsiteY7" fmla="*/ 2672403 h 2680606"/>
              <a:gd name="connsiteX8" fmla="*/ 11593560 w 12192000"/>
              <a:gd name="connsiteY8" fmla="*/ 2666411 h 2680606"/>
              <a:gd name="connsiteX9" fmla="*/ 11361168 w 12192000"/>
              <a:gd name="connsiteY9" fmla="*/ 2679527 h 2680606"/>
              <a:gd name="connsiteX10" fmla="*/ 11192429 w 12192000"/>
              <a:gd name="connsiteY10" fmla="*/ 2678465 h 2680606"/>
              <a:gd name="connsiteX11" fmla="*/ 10952869 w 12192000"/>
              <a:gd name="connsiteY11" fmla="*/ 2651828 h 2680606"/>
              <a:gd name="connsiteX12" fmla="*/ 10861466 w 12192000"/>
              <a:gd name="connsiteY12" fmla="*/ 2663052 h 2680606"/>
              <a:gd name="connsiteX13" fmla="*/ 10779303 w 12192000"/>
              <a:gd name="connsiteY13" fmla="*/ 2662666 h 2680606"/>
              <a:gd name="connsiteX14" fmla="*/ 10763546 w 12192000"/>
              <a:gd name="connsiteY14" fmla="*/ 2663983 h 2680606"/>
              <a:gd name="connsiteX15" fmla="*/ 10695911 w 12192000"/>
              <a:gd name="connsiteY15" fmla="*/ 2655941 h 2680606"/>
              <a:gd name="connsiteX16" fmla="*/ 10483553 w 12192000"/>
              <a:gd name="connsiteY16" fmla="*/ 2576004 h 2680606"/>
              <a:gd name="connsiteX17" fmla="*/ 10357880 w 12192000"/>
              <a:gd name="connsiteY17" fmla="*/ 2517957 h 2680606"/>
              <a:gd name="connsiteX18" fmla="*/ 10233105 w 12192000"/>
              <a:gd name="connsiteY18" fmla="*/ 2483224 h 2680606"/>
              <a:gd name="connsiteX19" fmla="*/ 10060990 w 12192000"/>
              <a:gd name="connsiteY19" fmla="*/ 2423364 h 2680606"/>
              <a:gd name="connsiteX20" fmla="*/ 10044689 w 12192000"/>
              <a:gd name="connsiteY20" fmla="*/ 2414253 h 2680606"/>
              <a:gd name="connsiteX21" fmla="*/ 9933619 w 12192000"/>
              <a:gd name="connsiteY21" fmla="*/ 2366825 h 2680606"/>
              <a:gd name="connsiteX22" fmla="*/ 9803874 w 12192000"/>
              <a:gd name="connsiteY22" fmla="*/ 2345446 h 2680606"/>
              <a:gd name="connsiteX23" fmla="*/ 9711384 w 12192000"/>
              <a:gd name="connsiteY23" fmla="*/ 2343281 h 2680606"/>
              <a:gd name="connsiteX24" fmla="*/ 9602287 w 12192000"/>
              <a:gd name="connsiteY24" fmla="*/ 2330150 h 2680606"/>
              <a:gd name="connsiteX25" fmla="*/ 9349581 w 12192000"/>
              <a:gd name="connsiteY25" fmla="*/ 2303109 h 2680606"/>
              <a:gd name="connsiteX26" fmla="*/ 9343772 w 12192000"/>
              <a:gd name="connsiteY26" fmla="*/ 2303402 h 2680606"/>
              <a:gd name="connsiteX27" fmla="*/ 9210521 w 12192000"/>
              <a:gd name="connsiteY27" fmla="*/ 2295290 h 2680606"/>
              <a:gd name="connsiteX28" fmla="*/ 9176920 w 12192000"/>
              <a:gd name="connsiteY28" fmla="*/ 2296543 h 2680606"/>
              <a:gd name="connsiteX29" fmla="*/ 9176272 w 12192000"/>
              <a:gd name="connsiteY29" fmla="*/ 2297421 h 2680606"/>
              <a:gd name="connsiteX30" fmla="*/ 9105506 w 12192000"/>
              <a:gd name="connsiteY30" fmla="*/ 2276003 h 2680606"/>
              <a:gd name="connsiteX31" fmla="*/ 9049950 w 12192000"/>
              <a:gd name="connsiteY31" fmla="*/ 2257083 h 2680606"/>
              <a:gd name="connsiteX32" fmla="*/ 9035736 w 12192000"/>
              <a:gd name="connsiteY32" fmla="*/ 2246463 h 2680606"/>
              <a:gd name="connsiteX33" fmla="*/ 8750304 w 12192000"/>
              <a:gd name="connsiteY33" fmla="*/ 2185729 h 2680606"/>
              <a:gd name="connsiteX34" fmla="*/ 8617329 w 12192000"/>
              <a:gd name="connsiteY34" fmla="*/ 2160347 h 2680606"/>
              <a:gd name="connsiteX35" fmla="*/ 8445834 w 12192000"/>
              <a:gd name="connsiteY35" fmla="*/ 2136190 h 2680606"/>
              <a:gd name="connsiteX36" fmla="*/ 8243810 w 12192000"/>
              <a:gd name="connsiteY36" fmla="*/ 2098865 h 2680606"/>
              <a:gd name="connsiteX37" fmla="*/ 8185844 w 12192000"/>
              <a:gd name="connsiteY37" fmla="*/ 2098385 h 2680606"/>
              <a:gd name="connsiteX38" fmla="*/ 8059860 w 12192000"/>
              <a:gd name="connsiteY38" fmla="*/ 2071889 h 2680606"/>
              <a:gd name="connsiteX39" fmla="*/ 7984726 w 12192000"/>
              <a:gd name="connsiteY39" fmla="*/ 2059545 h 2680606"/>
              <a:gd name="connsiteX40" fmla="*/ 7956562 w 12192000"/>
              <a:gd name="connsiteY40" fmla="*/ 2060364 h 2680606"/>
              <a:gd name="connsiteX41" fmla="*/ 7916973 w 12192000"/>
              <a:gd name="connsiteY41" fmla="*/ 2057804 h 2680606"/>
              <a:gd name="connsiteX42" fmla="*/ 7782153 w 12192000"/>
              <a:gd name="connsiteY42" fmla="*/ 2049806 h 2680606"/>
              <a:gd name="connsiteX43" fmla="*/ 7738990 w 12192000"/>
              <a:gd name="connsiteY43" fmla="*/ 2041685 h 2680606"/>
              <a:gd name="connsiteX44" fmla="*/ 7732824 w 12192000"/>
              <a:gd name="connsiteY44" fmla="*/ 2040102 h 2680606"/>
              <a:gd name="connsiteX45" fmla="*/ 7677578 w 12192000"/>
              <a:gd name="connsiteY45" fmla="*/ 2023779 h 2680606"/>
              <a:gd name="connsiteX46" fmla="*/ 7585287 w 12192000"/>
              <a:gd name="connsiteY46" fmla="*/ 1993622 h 2680606"/>
              <a:gd name="connsiteX47" fmla="*/ 7500583 w 12192000"/>
              <a:gd name="connsiteY47" fmla="*/ 1967354 h 2680606"/>
              <a:gd name="connsiteX48" fmla="*/ 7443494 w 12192000"/>
              <a:gd name="connsiteY48" fmla="*/ 1957037 h 2680606"/>
              <a:gd name="connsiteX49" fmla="*/ 7419691 w 12192000"/>
              <a:gd name="connsiteY49" fmla="*/ 1948366 h 2680606"/>
              <a:gd name="connsiteX50" fmla="*/ 7308984 w 12192000"/>
              <a:gd name="connsiteY50" fmla="*/ 1939153 h 2680606"/>
              <a:gd name="connsiteX51" fmla="*/ 7253513 w 12192000"/>
              <a:gd name="connsiteY51" fmla="*/ 1952811 h 2680606"/>
              <a:gd name="connsiteX52" fmla="*/ 7124813 w 12192000"/>
              <a:gd name="connsiteY52" fmla="*/ 1946733 h 2680606"/>
              <a:gd name="connsiteX53" fmla="*/ 7048706 w 12192000"/>
              <a:gd name="connsiteY53" fmla="*/ 1946521 h 2680606"/>
              <a:gd name="connsiteX54" fmla="*/ 7021196 w 12192000"/>
              <a:gd name="connsiteY54" fmla="*/ 1951824 h 2680606"/>
              <a:gd name="connsiteX55" fmla="*/ 6981834 w 12192000"/>
              <a:gd name="connsiteY55" fmla="*/ 1955607 h 2680606"/>
              <a:gd name="connsiteX56" fmla="*/ 6913452 w 12192000"/>
              <a:gd name="connsiteY56" fmla="*/ 1966459 h 2680606"/>
              <a:gd name="connsiteX57" fmla="*/ 6847921 w 12192000"/>
              <a:gd name="connsiteY57" fmla="*/ 1969208 h 2680606"/>
              <a:gd name="connsiteX58" fmla="*/ 6804004 w 12192000"/>
              <a:gd name="connsiteY58" fmla="*/ 1968072 h 2680606"/>
              <a:gd name="connsiteX59" fmla="*/ 6797654 w 12192000"/>
              <a:gd name="connsiteY59" fmla="*/ 1967493 h 2680606"/>
              <a:gd name="connsiteX60" fmla="*/ 6760663 w 12192000"/>
              <a:gd name="connsiteY60" fmla="*/ 1961675 h 2680606"/>
              <a:gd name="connsiteX61" fmla="*/ 6683953 w 12192000"/>
              <a:gd name="connsiteY61" fmla="*/ 1958215 h 2680606"/>
              <a:gd name="connsiteX62" fmla="*/ 6439001 w 12192000"/>
              <a:gd name="connsiteY62" fmla="*/ 1907477 h 2680606"/>
              <a:gd name="connsiteX63" fmla="*/ 6383530 w 12192000"/>
              <a:gd name="connsiteY63" fmla="*/ 1907350 h 2680606"/>
              <a:gd name="connsiteX64" fmla="*/ 6368891 w 12192000"/>
              <a:gd name="connsiteY64" fmla="*/ 1905290 h 2680606"/>
              <a:gd name="connsiteX65" fmla="*/ 6236946 w 12192000"/>
              <a:gd name="connsiteY65" fmla="*/ 1879594 h 2680606"/>
              <a:gd name="connsiteX66" fmla="*/ 6087050 w 12192000"/>
              <a:gd name="connsiteY66" fmla="*/ 1839889 h 2680606"/>
              <a:gd name="connsiteX67" fmla="*/ 5985666 w 12192000"/>
              <a:gd name="connsiteY67" fmla="*/ 1836931 h 2680606"/>
              <a:gd name="connsiteX68" fmla="*/ 5757781 w 12192000"/>
              <a:gd name="connsiteY68" fmla="*/ 1759931 h 2680606"/>
              <a:gd name="connsiteX69" fmla="*/ 5605024 w 12192000"/>
              <a:gd name="connsiteY69" fmla="*/ 1721600 h 2680606"/>
              <a:gd name="connsiteX70" fmla="*/ 5478316 w 12192000"/>
              <a:gd name="connsiteY70" fmla="*/ 1683325 h 2680606"/>
              <a:gd name="connsiteX71" fmla="*/ 5363321 w 12192000"/>
              <a:gd name="connsiteY71" fmla="*/ 1686205 h 2680606"/>
              <a:gd name="connsiteX72" fmla="*/ 5324020 w 12192000"/>
              <a:gd name="connsiteY72" fmla="*/ 1673086 h 2680606"/>
              <a:gd name="connsiteX73" fmla="*/ 5315522 w 12192000"/>
              <a:gd name="connsiteY73" fmla="*/ 1671129 h 2680606"/>
              <a:gd name="connsiteX74" fmla="*/ 5274881 w 12192000"/>
              <a:gd name="connsiteY74" fmla="*/ 1664975 h 2680606"/>
              <a:gd name="connsiteX75" fmla="*/ 5167994 w 12192000"/>
              <a:gd name="connsiteY75" fmla="*/ 1654451 h 2680606"/>
              <a:gd name="connsiteX76" fmla="*/ 5128909 w 12192000"/>
              <a:gd name="connsiteY76" fmla="*/ 1645851 h 2680606"/>
              <a:gd name="connsiteX77" fmla="*/ 5019735 w 12192000"/>
              <a:gd name="connsiteY77" fmla="*/ 1625862 h 2680606"/>
              <a:gd name="connsiteX78" fmla="*/ 4908560 w 12192000"/>
              <a:gd name="connsiteY78" fmla="*/ 1608512 h 2680606"/>
              <a:gd name="connsiteX79" fmla="*/ 4628614 w 12192000"/>
              <a:gd name="connsiteY79" fmla="*/ 1557248 h 2680606"/>
              <a:gd name="connsiteX80" fmla="*/ 4609712 w 12192000"/>
              <a:gd name="connsiteY80" fmla="*/ 1544093 h 2680606"/>
              <a:gd name="connsiteX81" fmla="*/ 4567281 w 12192000"/>
              <a:gd name="connsiteY81" fmla="*/ 1517964 h 2680606"/>
              <a:gd name="connsiteX82" fmla="*/ 4561368 w 12192000"/>
              <a:gd name="connsiteY82" fmla="*/ 1506754 h 2680606"/>
              <a:gd name="connsiteX83" fmla="*/ 4407339 w 12192000"/>
              <a:gd name="connsiteY83" fmla="*/ 1454591 h 2680606"/>
              <a:gd name="connsiteX84" fmla="*/ 4298111 w 12192000"/>
              <a:gd name="connsiteY84" fmla="*/ 1399647 h 2680606"/>
              <a:gd name="connsiteX85" fmla="*/ 4233640 w 12192000"/>
              <a:gd name="connsiteY85" fmla="*/ 1331873 h 2680606"/>
              <a:gd name="connsiteX86" fmla="*/ 3981885 w 12192000"/>
              <a:gd name="connsiteY86" fmla="*/ 1273375 h 2680606"/>
              <a:gd name="connsiteX87" fmla="*/ 3925208 w 12192000"/>
              <a:gd name="connsiteY87" fmla="*/ 1259238 h 2680606"/>
              <a:gd name="connsiteX88" fmla="*/ 3861132 w 12192000"/>
              <a:gd name="connsiteY88" fmla="*/ 1230109 h 2680606"/>
              <a:gd name="connsiteX89" fmla="*/ 3681014 w 12192000"/>
              <a:gd name="connsiteY89" fmla="*/ 1171192 h 2680606"/>
              <a:gd name="connsiteX90" fmla="*/ 3469084 w 12192000"/>
              <a:gd name="connsiteY90" fmla="*/ 1116653 h 2680606"/>
              <a:gd name="connsiteX91" fmla="*/ 3376549 w 12192000"/>
              <a:gd name="connsiteY91" fmla="*/ 1091422 h 2680606"/>
              <a:gd name="connsiteX92" fmla="*/ 3342596 w 12192000"/>
              <a:gd name="connsiteY92" fmla="*/ 1068997 h 2680606"/>
              <a:gd name="connsiteX93" fmla="*/ 3335702 w 12192000"/>
              <a:gd name="connsiteY93" fmla="*/ 1062245 h 2680606"/>
              <a:gd name="connsiteX94" fmla="*/ 3338757 w 12192000"/>
              <a:gd name="connsiteY94" fmla="*/ 1063444 h 2680606"/>
              <a:gd name="connsiteX95" fmla="*/ 3327609 w 12192000"/>
              <a:gd name="connsiteY95" fmla="*/ 1054318 h 2680606"/>
              <a:gd name="connsiteX96" fmla="*/ 3335702 w 12192000"/>
              <a:gd name="connsiteY96" fmla="*/ 1062245 h 2680606"/>
              <a:gd name="connsiteX97" fmla="*/ 3318792 w 12192000"/>
              <a:gd name="connsiteY97" fmla="*/ 1055604 h 2680606"/>
              <a:gd name="connsiteX98" fmla="*/ 3064441 w 12192000"/>
              <a:gd name="connsiteY98" fmla="*/ 927356 h 2680606"/>
              <a:gd name="connsiteX99" fmla="*/ 2882526 w 12192000"/>
              <a:gd name="connsiteY99" fmla="*/ 876894 h 2680606"/>
              <a:gd name="connsiteX100" fmla="*/ 2832530 w 12192000"/>
              <a:gd name="connsiteY100" fmla="*/ 865299 h 2680606"/>
              <a:gd name="connsiteX101" fmla="*/ 2745710 w 12192000"/>
              <a:gd name="connsiteY101" fmla="*/ 843021 h 2680606"/>
              <a:gd name="connsiteX102" fmla="*/ 2709083 w 12192000"/>
              <a:gd name="connsiteY102" fmla="*/ 830187 h 2680606"/>
              <a:gd name="connsiteX103" fmla="*/ 2569483 w 12192000"/>
              <a:gd name="connsiteY103" fmla="*/ 824114 h 2680606"/>
              <a:gd name="connsiteX104" fmla="*/ 2545995 w 12192000"/>
              <a:gd name="connsiteY104" fmla="*/ 822753 h 2680606"/>
              <a:gd name="connsiteX105" fmla="*/ 2512484 w 12192000"/>
              <a:gd name="connsiteY105" fmla="*/ 808521 h 2680606"/>
              <a:gd name="connsiteX106" fmla="*/ 2429409 w 12192000"/>
              <a:gd name="connsiteY106" fmla="*/ 773296 h 2680606"/>
              <a:gd name="connsiteX107" fmla="*/ 2297089 w 12192000"/>
              <a:gd name="connsiteY107" fmla="*/ 750281 h 2680606"/>
              <a:gd name="connsiteX108" fmla="*/ 2278897 w 12192000"/>
              <a:gd name="connsiteY108" fmla="*/ 748189 h 2680606"/>
              <a:gd name="connsiteX109" fmla="*/ 2185319 w 12192000"/>
              <a:gd name="connsiteY109" fmla="*/ 700540 h 2680606"/>
              <a:gd name="connsiteX110" fmla="*/ 1995154 w 12192000"/>
              <a:gd name="connsiteY110" fmla="*/ 623663 h 2680606"/>
              <a:gd name="connsiteX111" fmla="*/ 1907211 w 12192000"/>
              <a:gd name="connsiteY111" fmla="*/ 592705 h 2680606"/>
              <a:gd name="connsiteX112" fmla="*/ 1749996 w 12192000"/>
              <a:gd name="connsiteY112" fmla="*/ 525138 h 2680606"/>
              <a:gd name="connsiteX113" fmla="*/ 1723584 w 12192000"/>
              <a:gd name="connsiteY113" fmla="*/ 510226 h 2680606"/>
              <a:gd name="connsiteX114" fmla="*/ 1668681 w 12192000"/>
              <a:gd name="connsiteY114" fmla="*/ 481249 h 2680606"/>
              <a:gd name="connsiteX115" fmla="*/ 1487710 w 12192000"/>
              <a:gd name="connsiteY115" fmla="*/ 447903 h 2680606"/>
              <a:gd name="connsiteX116" fmla="*/ 1441095 w 12192000"/>
              <a:gd name="connsiteY116" fmla="*/ 451400 h 2680606"/>
              <a:gd name="connsiteX117" fmla="*/ 1177821 w 12192000"/>
              <a:gd name="connsiteY117" fmla="*/ 419447 h 2680606"/>
              <a:gd name="connsiteX118" fmla="*/ 808968 w 12192000"/>
              <a:gd name="connsiteY118" fmla="*/ 411961 h 2680606"/>
              <a:gd name="connsiteX119" fmla="*/ 537957 w 12192000"/>
              <a:gd name="connsiteY119" fmla="*/ 366356 h 2680606"/>
              <a:gd name="connsiteX120" fmla="*/ 424408 w 12192000"/>
              <a:gd name="connsiteY120" fmla="*/ 357206 h 2680606"/>
              <a:gd name="connsiteX121" fmla="*/ 218274 w 12192000"/>
              <a:gd name="connsiteY121" fmla="*/ 340729 h 2680606"/>
              <a:gd name="connsiteX122" fmla="*/ 2704 w 12192000"/>
              <a:gd name="connsiteY122" fmla="*/ 325307 h 2680606"/>
              <a:gd name="connsiteX123" fmla="*/ 0 w 12192000"/>
              <a:gd name="connsiteY123" fmla="*/ 324791 h 268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2192000" h="2680606">
                <a:moveTo>
                  <a:pt x="0" y="0"/>
                </a:moveTo>
                <a:lnTo>
                  <a:pt x="12192000" y="0"/>
                </a:lnTo>
                <a:lnTo>
                  <a:pt x="12192000" y="2643339"/>
                </a:lnTo>
                <a:lnTo>
                  <a:pt x="12152170" y="2651267"/>
                </a:lnTo>
                <a:cubicBezTo>
                  <a:pt x="12109896" y="2652856"/>
                  <a:pt x="11995582" y="2651361"/>
                  <a:pt x="11942079" y="2652129"/>
                </a:cubicBezTo>
                <a:cubicBezTo>
                  <a:pt x="11901224" y="2652998"/>
                  <a:pt x="11865293" y="2660507"/>
                  <a:pt x="11831152" y="2655870"/>
                </a:cubicBezTo>
                <a:cubicBezTo>
                  <a:pt x="11816668" y="2661563"/>
                  <a:pt x="11803255" y="2663944"/>
                  <a:pt x="11791112" y="2655800"/>
                </a:cubicBezTo>
                <a:cubicBezTo>
                  <a:pt x="11752494" y="2661335"/>
                  <a:pt x="11744996" y="2671768"/>
                  <a:pt x="11675259" y="2672403"/>
                </a:cubicBezTo>
                <a:cubicBezTo>
                  <a:pt x="11660616" y="2671627"/>
                  <a:pt x="11616648" y="2663740"/>
                  <a:pt x="11593560" y="2666411"/>
                </a:cubicBezTo>
                <a:cubicBezTo>
                  <a:pt x="11541212" y="2667598"/>
                  <a:pt x="11416697" y="2653195"/>
                  <a:pt x="11361168" y="2679527"/>
                </a:cubicBezTo>
                <a:cubicBezTo>
                  <a:pt x="11312666" y="2683569"/>
                  <a:pt x="11253216" y="2674677"/>
                  <a:pt x="11192429" y="2678465"/>
                </a:cubicBezTo>
                <a:cubicBezTo>
                  <a:pt x="11125044" y="2674988"/>
                  <a:pt x="10977545" y="2658338"/>
                  <a:pt x="10952869" y="2651828"/>
                </a:cubicBezTo>
                <a:cubicBezTo>
                  <a:pt x="10937449" y="2649912"/>
                  <a:pt x="10883089" y="2655787"/>
                  <a:pt x="10861466" y="2663052"/>
                </a:cubicBezTo>
                <a:cubicBezTo>
                  <a:pt x="10832538" y="2664859"/>
                  <a:pt x="10795622" y="2662511"/>
                  <a:pt x="10779303" y="2662666"/>
                </a:cubicBezTo>
                <a:lnTo>
                  <a:pt x="10763546" y="2663983"/>
                </a:lnTo>
                <a:cubicBezTo>
                  <a:pt x="10749648" y="2662863"/>
                  <a:pt x="10742577" y="2670604"/>
                  <a:pt x="10695911" y="2655941"/>
                </a:cubicBezTo>
                <a:cubicBezTo>
                  <a:pt x="10632016" y="2624706"/>
                  <a:pt x="10534979" y="2615571"/>
                  <a:pt x="10483553" y="2576004"/>
                </a:cubicBezTo>
                <a:cubicBezTo>
                  <a:pt x="10427284" y="2559921"/>
                  <a:pt x="10399623" y="2533420"/>
                  <a:pt x="10357880" y="2517957"/>
                </a:cubicBezTo>
                <a:cubicBezTo>
                  <a:pt x="10295419" y="2496096"/>
                  <a:pt x="10274204" y="2487271"/>
                  <a:pt x="10233105" y="2483224"/>
                </a:cubicBezTo>
                <a:cubicBezTo>
                  <a:pt x="10212444" y="2492455"/>
                  <a:pt x="10091976" y="2434870"/>
                  <a:pt x="10060990" y="2423364"/>
                </a:cubicBezTo>
                <a:lnTo>
                  <a:pt x="10044689" y="2414253"/>
                </a:lnTo>
                <a:cubicBezTo>
                  <a:pt x="10023461" y="2404831"/>
                  <a:pt x="9965986" y="2376584"/>
                  <a:pt x="9933619" y="2366825"/>
                </a:cubicBezTo>
                <a:cubicBezTo>
                  <a:pt x="9890371" y="2359699"/>
                  <a:pt x="9872450" y="2364877"/>
                  <a:pt x="9803874" y="2345446"/>
                </a:cubicBezTo>
                <a:cubicBezTo>
                  <a:pt x="9780813" y="2341691"/>
                  <a:pt x="9744982" y="2345830"/>
                  <a:pt x="9711384" y="2343281"/>
                </a:cubicBezTo>
                <a:cubicBezTo>
                  <a:pt x="9668678" y="2336320"/>
                  <a:pt x="9642755" y="2349050"/>
                  <a:pt x="9602287" y="2330150"/>
                </a:cubicBezTo>
                <a:lnTo>
                  <a:pt x="9349581" y="2303109"/>
                </a:lnTo>
                <a:lnTo>
                  <a:pt x="9343772" y="2303402"/>
                </a:lnTo>
                <a:lnTo>
                  <a:pt x="9210521" y="2295290"/>
                </a:lnTo>
                <a:cubicBezTo>
                  <a:pt x="9196263" y="2297648"/>
                  <a:pt x="9182629" y="2296188"/>
                  <a:pt x="9176920" y="2296543"/>
                </a:cubicBezTo>
                <a:lnTo>
                  <a:pt x="9176272" y="2297421"/>
                </a:lnTo>
                <a:lnTo>
                  <a:pt x="9105506" y="2276003"/>
                </a:lnTo>
                <a:lnTo>
                  <a:pt x="9049950" y="2257083"/>
                </a:lnTo>
                <a:cubicBezTo>
                  <a:pt x="9044588" y="2254076"/>
                  <a:pt x="9039761" y="2250593"/>
                  <a:pt x="9035736" y="2246463"/>
                </a:cubicBezTo>
                <a:cubicBezTo>
                  <a:pt x="8992347" y="2217318"/>
                  <a:pt x="8918213" y="2224038"/>
                  <a:pt x="8750304" y="2185729"/>
                </a:cubicBezTo>
                <a:cubicBezTo>
                  <a:pt x="8717070" y="2165784"/>
                  <a:pt x="8664087" y="2177318"/>
                  <a:pt x="8617329" y="2160347"/>
                </a:cubicBezTo>
                <a:cubicBezTo>
                  <a:pt x="8556058" y="2149119"/>
                  <a:pt x="8503545" y="2145053"/>
                  <a:pt x="8445834" y="2136190"/>
                </a:cubicBezTo>
                <a:cubicBezTo>
                  <a:pt x="8383581" y="2125943"/>
                  <a:pt x="8287142" y="2105166"/>
                  <a:pt x="8243810" y="2098865"/>
                </a:cubicBezTo>
                <a:cubicBezTo>
                  <a:pt x="8220412" y="2096096"/>
                  <a:pt x="8221678" y="2101990"/>
                  <a:pt x="8185844" y="2098385"/>
                </a:cubicBezTo>
                <a:cubicBezTo>
                  <a:pt x="8153013" y="2079455"/>
                  <a:pt x="8100388" y="2096559"/>
                  <a:pt x="8059860" y="2071889"/>
                </a:cubicBezTo>
                <a:cubicBezTo>
                  <a:pt x="8044615" y="2064736"/>
                  <a:pt x="7995321" y="2054351"/>
                  <a:pt x="7984726" y="2059545"/>
                </a:cubicBezTo>
                <a:cubicBezTo>
                  <a:pt x="7974186" y="2058853"/>
                  <a:pt x="7962674" y="2053649"/>
                  <a:pt x="7956562" y="2060364"/>
                </a:cubicBezTo>
                <a:cubicBezTo>
                  <a:pt x="7947075" y="2067975"/>
                  <a:pt x="7913819" y="2045662"/>
                  <a:pt x="7916973" y="2057804"/>
                </a:cubicBezTo>
                <a:lnTo>
                  <a:pt x="7782153" y="2049806"/>
                </a:lnTo>
                <a:lnTo>
                  <a:pt x="7738990" y="2041685"/>
                </a:lnTo>
                <a:lnTo>
                  <a:pt x="7732824" y="2040102"/>
                </a:lnTo>
                <a:cubicBezTo>
                  <a:pt x="7722589" y="2037118"/>
                  <a:pt x="7691745" y="2027704"/>
                  <a:pt x="7677578" y="2023779"/>
                </a:cubicBezTo>
                <a:cubicBezTo>
                  <a:pt x="7654996" y="2006703"/>
                  <a:pt x="7616051" y="2003674"/>
                  <a:pt x="7585287" y="1993622"/>
                </a:cubicBezTo>
                <a:lnTo>
                  <a:pt x="7500583" y="1967354"/>
                </a:lnTo>
                <a:lnTo>
                  <a:pt x="7443494" y="1957037"/>
                </a:lnTo>
                <a:lnTo>
                  <a:pt x="7419691" y="1948366"/>
                </a:lnTo>
                <a:cubicBezTo>
                  <a:pt x="7402447" y="1944496"/>
                  <a:pt x="7336681" y="1938412"/>
                  <a:pt x="7308984" y="1939153"/>
                </a:cubicBezTo>
                <a:cubicBezTo>
                  <a:pt x="7285484" y="1940150"/>
                  <a:pt x="7289384" y="1950658"/>
                  <a:pt x="7253513" y="1952811"/>
                </a:cubicBezTo>
                <a:cubicBezTo>
                  <a:pt x="7217722" y="1939348"/>
                  <a:pt x="7169240" y="1964637"/>
                  <a:pt x="7124813" y="1946733"/>
                </a:cubicBezTo>
                <a:cubicBezTo>
                  <a:pt x="7108500" y="1942099"/>
                  <a:pt x="7058139" y="1939701"/>
                  <a:pt x="7048706" y="1946521"/>
                </a:cubicBezTo>
                <a:cubicBezTo>
                  <a:pt x="7038224" y="1947520"/>
                  <a:pt x="7025942" y="1944216"/>
                  <a:pt x="7021196" y="1951824"/>
                </a:cubicBezTo>
                <a:cubicBezTo>
                  <a:pt x="7013306" y="1960854"/>
                  <a:pt x="6976462" y="1944119"/>
                  <a:pt x="6981834" y="1955607"/>
                </a:cubicBezTo>
                <a:cubicBezTo>
                  <a:pt x="6955673" y="1944091"/>
                  <a:pt x="6935259" y="1962787"/>
                  <a:pt x="6913452" y="1966459"/>
                </a:cubicBezTo>
                <a:lnTo>
                  <a:pt x="6847921" y="1969208"/>
                </a:lnTo>
                <a:lnTo>
                  <a:pt x="6804004" y="1968072"/>
                </a:lnTo>
                <a:lnTo>
                  <a:pt x="6797654" y="1967493"/>
                </a:lnTo>
                <a:cubicBezTo>
                  <a:pt x="6787043" y="1966177"/>
                  <a:pt x="6772998" y="1962310"/>
                  <a:pt x="6760663" y="1961675"/>
                </a:cubicBezTo>
                <a:lnTo>
                  <a:pt x="6683953" y="1958215"/>
                </a:lnTo>
                <a:cubicBezTo>
                  <a:pt x="6630343" y="1949182"/>
                  <a:pt x="6531941" y="1935208"/>
                  <a:pt x="6439001" y="1907477"/>
                </a:cubicBezTo>
                <a:lnTo>
                  <a:pt x="6383530" y="1907350"/>
                </a:lnTo>
                <a:lnTo>
                  <a:pt x="6368891" y="1905290"/>
                </a:lnTo>
                <a:lnTo>
                  <a:pt x="6236946" y="1879594"/>
                </a:lnTo>
                <a:cubicBezTo>
                  <a:pt x="6170087" y="1855760"/>
                  <a:pt x="6142245" y="1873352"/>
                  <a:pt x="6087050" y="1839889"/>
                </a:cubicBezTo>
                <a:cubicBezTo>
                  <a:pt x="6095409" y="1851924"/>
                  <a:pt x="6005165" y="1843802"/>
                  <a:pt x="5985666" y="1836931"/>
                </a:cubicBezTo>
                <a:cubicBezTo>
                  <a:pt x="5963050" y="1825329"/>
                  <a:pt x="5822795" y="1777676"/>
                  <a:pt x="5757781" y="1759931"/>
                </a:cubicBezTo>
                <a:cubicBezTo>
                  <a:pt x="5690170" y="1740402"/>
                  <a:pt x="5637099" y="1729554"/>
                  <a:pt x="5605024" y="1721600"/>
                </a:cubicBezTo>
                <a:lnTo>
                  <a:pt x="5478316" y="1683325"/>
                </a:lnTo>
                <a:cubicBezTo>
                  <a:pt x="5444649" y="1678992"/>
                  <a:pt x="5389038" y="1687911"/>
                  <a:pt x="5363321" y="1686205"/>
                </a:cubicBezTo>
                <a:cubicBezTo>
                  <a:pt x="5350896" y="1681600"/>
                  <a:pt x="5337720" y="1677166"/>
                  <a:pt x="5324020" y="1673086"/>
                </a:cubicBezTo>
                <a:lnTo>
                  <a:pt x="5315522" y="1671129"/>
                </a:lnTo>
                <a:lnTo>
                  <a:pt x="5274881" y="1664975"/>
                </a:lnTo>
                <a:cubicBezTo>
                  <a:pt x="5250293" y="1662195"/>
                  <a:pt x="5192322" y="1657638"/>
                  <a:pt x="5167994" y="1654451"/>
                </a:cubicBezTo>
                <a:cubicBezTo>
                  <a:pt x="5157988" y="1643928"/>
                  <a:pt x="5144347" y="1643391"/>
                  <a:pt x="5128909" y="1645851"/>
                </a:cubicBezTo>
                <a:cubicBezTo>
                  <a:pt x="5096624" y="1634059"/>
                  <a:pt x="5059829" y="1633720"/>
                  <a:pt x="5019735" y="1625862"/>
                </a:cubicBezTo>
                <a:cubicBezTo>
                  <a:pt x="4984032" y="1606523"/>
                  <a:pt x="4951358" y="1616978"/>
                  <a:pt x="4908560" y="1608512"/>
                </a:cubicBezTo>
                <a:cubicBezTo>
                  <a:pt x="4843373" y="1597077"/>
                  <a:pt x="4678422" y="1567985"/>
                  <a:pt x="4628614" y="1557248"/>
                </a:cubicBezTo>
                <a:lnTo>
                  <a:pt x="4609712" y="1544093"/>
                </a:lnTo>
                <a:lnTo>
                  <a:pt x="4567281" y="1517964"/>
                </a:lnTo>
                <a:cubicBezTo>
                  <a:pt x="4564198" y="1514517"/>
                  <a:pt x="4562082" y="1510809"/>
                  <a:pt x="4561368" y="1506754"/>
                </a:cubicBezTo>
                <a:cubicBezTo>
                  <a:pt x="4497549" y="1503217"/>
                  <a:pt x="4463674" y="1472081"/>
                  <a:pt x="4407339" y="1454591"/>
                </a:cubicBezTo>
                <a:cubicBezTo>
                  <a:pt x="4350360" y="1428623"/>
                  <a:pt x="4336531" y="1415887"/>
                  <a:pt x="4298111" y="1399647"/>
                </a:cubicBezTo>
                <a:cubicBezTo>
                  <a:pt x="4281790" y="1390444"/>
                  <a:pt x="4263637" y="1329628"/>
                  <a:pt x="4233640" y="1331873"/>
                </a:cubicBezTo>
                <a:cubicBezTo>
                  <a:pt x="4225395" y="1323238"/>
                  <a:pt x="4037706" y="1305188"/>
                  <a:pt x="3981885" y="1273375"/>
                </a:cubicBezTo>
                <a:cubicBezTo>
                  <a:pt x="3928572" y="1280168"/>
                  <a:pt x="3964627" y="1268935"/>
                  <a:pt x="3925208" y="1259238"/>
                </a:cubicBezTo>
                <a:cubicBezTo>
                  <a:pt x="3903849" y="1249528"/>
                  <a:pt x="3886270" y="1257889"/>
                  <a:pt x="3861132" y="1230109"/>
                </a:cubicBezTo>
                <a:cubicBezTo>
                  <a:pt x="3824696" y="1228799"/>
                  <a:pt x="3746355" y="1190101"/>
                  <a:pt x="3681014" y="1171192"/>
                </a:cubicBezTo>
                <a:cubicBezTo>
                  <a:pt x="3610371" y="1153012"/>
                  <a:pt x="3556463" y="1115730"/>
                  <a:pt x="3469084" y="1116653"/>
                </a:cubicBezTo>
                <a:cubicBezTo>
                  <a:pt x="3461953" y="1101801"/>
                  <a:pt x="3419549" y="1107140"/>
                  <a:pt x="3376549" y="1091422"/>
                </a:cubicBezTo>
                <a:cubicBezTo>
                  <a:pt x="3371100" y="1078861"/>
                  <a:pt x="3357445" y="1079253"/>
                  <a:pt x="3342596" y="1068997"/>
                </a:cubicBezTo>
                <a:lnTo>
                  <a:pt x="3335702" y="1062245"/>
                </a:lnTo>
                <a:lnTo>
                  <a:pt x="3338757" y="1063444"/>
                </a:lnTo>
                <a:cubicBezTo>
                  <a:pt x="3346920" y="1065889"/>
                  <a:pt x="3325562" y="1054819"/>
                  <a:pt x="3327609" y="1054318"/>
                </a:cubicBezTo>
                <a:lnTo>
                  <a:pt x="3335702" y="1062245"/>
                </a:lnTo>
                <a:lnTo>
                  <a:pt x="3318792" y="1055604"/>
                </a:lnTo>
                <a:cubicBezTo>
                  <a:pt x="3244193" y="1024351"/>
                  <a:pt x="3144471" y="928971"/>
                  <a:pt x="3064441" y="927356"/>
                </a:cubicBezTo>
                <a:cubicBezTo>
                  <a:pt x="2995211" y="920342"/>
                  <a:pt x="2943164" y="893715"/>
                  <a:pt x="2882526" y="876894"/>
                </a:cubicBezTo>
                <a:cubicBezTo>
                  <a:pt x="2856712" y="867927"/>
                  <a:pt x="2875066" y="850336"/>
                  <a:pt x="2832530" y="865299"/>
                </a:cubicBezTo>
                <a:lnTo>
                  <a:pt x="2745710" y="843021"/>
                </a:lnTo>
                <a:lnTo>
                  <a:pt x="2709083" y="830187"/>
                </a:lnTo>
                <a:cubicBezTo>
                  <a:pt x="2693411" y="813291"/>
                  <a:pt x="2591523" y="842693"/>
                  <a:pt x="2569483" y="824114"/>
                </a:cubicBezTo>
                <a:cubicBezTo>
                  <a:pt x="2564961" y="818751"/>
                  <a:pt x="2547688" y="817750"/>
                  <a:pt x="2545995" y="822753"/>
                </a:cubicBezTo>
                <a:cubicBezTo>
                  <a:pt x="2539243" y="819053"/>
                  <a:pt x="2519482" y="801769"/>
                  <a:pt x="2512484" y="808521"/>
                </a:cubicBezTo>
                <a:lnTo>
                  <a:pt x="2429409" y="773296"/>
                </a:lnTo>
                <a:cubicBezTo>
                  <a:pt x="2401621" y="766336"/>
                  <a:pt x="2322174" y="754466"/>
                  <a:pt x="2297089" y="750281"/>
                </a:cubicBezTo>
                <a:cubicBezTo>
                  <a:pt x="2294321" y="746138"/>
                  <a:pt x="2280940" y="744597"/>
                  <a:pt x="2278897" y="748189"/>
                </a:cubicBezTo>
                <a:cubicBezTo>
                  <a:pt x="2260269" y="739899"/>
                  <a:pt x="2236255" y="716344"/>
                  <a:pt x="2185319" y="700540"/>
                </a:cubicBezTo>
                <a:cubicBezTo>
                  <a:pt x="2129245" y="692189"/>
                  <a:pt x="2041505" y="641636"/>
                  <a:pt x="1995154" y="623663"/>
                </a:cubicBezTo>
                <a:cubicBezTo>
                  <a:pt x="1964496" y="585283"/>
                  <a:pt x="1947352" y="606363"/>
                  <a:pt x="1907211" y="592705"/>
                </a:cubicBezTo>
                <a:cubicBezTo>
                  <a:pt x="1865631" y="573522"/>
                  <a:pt x="1798145" y="524470"/>
                  <a:pt x="1749996" y="525138"/>
                </a:cubicBezTo>
                <a:lnTo>
                  <a:pt x="1723584" y="510226"/>
                </a:lnTo>
                <a:cubicBezTo>
                  <a:pt x="1717477" y="484680"/>
                  <a:pt x="1693323" y="505079"/>
                  <a:pt x="1668681" y="481249"/>
                </a:cubicBezTo>
                <a:cubicBezTo>
                  <a:pt x="1632429" y="475745"/>
                  <a:pt x="1526219" y="449861"/>
                  <a:pt x="1487710" y="447903"/>
                </a:cubicBezTo>
                <a:cubicBezTo>
                  <a:pt x="1483323" y="435380"/>
                  <a:pt x="1457893" y="446042"/>
                  <a:pt x="1441095" y="451400"/>
                </a:cubicBezTo>
                <a:cubicBezTo>
                  <a:pt x="1316785" y="448697"/>
                  <a:pt x="1212348" y="413714"/>
                  <a:pt x="1177821" y="419447"/>
                </a:cubicBezTo>
                <a:cubicBezTo>
                  <a:pt x="1090127" y="414184"/>
                  <a:pt x="874078" y="419418"/>
                  <a:pt x="808968" y="411961"/>
                </a:cubicBezTo>
                <a:cubicBezTo>
                  <a:pt x="759232" y="415407"/>
                  <a:pt x="628293" y="381558"/>
                  <a:pt x="537957" y="366356"/>
                </a:cubicBezTo>
                <a:cubicBezTo>
                  <a:pt x="452012" y="346017"/>
                  <a:pt x="479400" y="366120"/>
                  <a:pt x="424408" y="357206"/>
                </a:cubicBezTo>
                <a:cubicBezTo>
                  <a:pt x="404471" y="341395"/>
                  <a:pt x="262789" y="351444"/>
                  <a:pt x="218274" y="340729"/>
                </a:cubicBezTo>
                <a:cubicBezTo>
                  <a:pt x="118974" y="360184"/>
                  <a:pt x="79044" y="330543"/>
                  <a:pt x="2704" y="325307"/>
                </a:cubicBezTo>
                <a:lnTo>
                  <a:pt x="0" y="324791"/>
                </a:lnTo>
                <a:close/>
              </a:path>
            </a:pathLst>
          </a:custGeom>
          <a:blipFill>
            <a:blip r:embed="rId1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Dataflow Diagram</a:t>
            </a:r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1277620" y="1815465"/>
            <a:ext cx="725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Using image and video and creating a Deepfake Video</a:t>
            </a:r>
            <a:endParaRPr lang="en-US"/>
          </a:p>
        </p:txBody>
      </p:sp>
      <p:pic>
        <p:nvPicPr>
          <p:cNvPr id="6" name="Content Placeholder 5" descr="Screenshot 2023-09-25 10384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505" y="2317750"/>
            <a:ext cx="8676005" cy="4006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1759</Words>
  <Application>WPS Presentation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Consolas</vt:lpstr>
      <vt:lpstr>Calibri Light</vt:lpstr>
      <vt:lpstr>Franklin Gothic Heavy</vt:lpstr>
      <vt:lpstr>Microsoft YaHei</vt:lpstr>
      <vt:lpstr>Arial Unicode MS</vt:lpstr>
      <vt:lpstr>Calibri</vt:lpstr>
      <vt:lpstr>AfterhoursVTI</vt:lpstr>
      <vt:lpstr>DEEPFAKE</vt:lpstr>
      <vt:lpstr>AGENDA</vt:lpstr>
      <vt:lpstr>Introduction</vt:lpstr>
      <vt:lpstr>Objective</vt:lpstr>
      <vt:lpstr>Key Features</vt:lpstr>
      <vt:lpstr>Modules and Libraries Used</vt:lpstr>
      <vt:lpstr>System Requirements</vt:lpstr>
      <vt:lpstr>Dataflow Diagram</vt:lpstr>
      <vt:lpstr>Dataflow Diagram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Srita</cp:lastModifiedBy>
  <cp:revision>214</cp:revision>
  <dcterms:created xsi:type="dcterms:W3CDTF">2023-09-24T13:17:00Z</dcterms:created>
  <dcterms:modified xsi:type="dcterms:W3CDTF">2023-11-24T02:20:50Z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AB85802D27F74151BD14A0D36915B2C0</vt:lpwstr>
  </property>
  <property fmtid="{D5CDD505-2E9C-101B-9397-08002B2CF9AE}" pid="3" name="KSOProductBuildVer">
    <vt:lpwstr>1033-12.2.0.13306</vt:lpwstr>
  </property>
</Properties>
</file>