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DD260-B654-4E65-BA5D-70E9A969976C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8DFA51A4-F360-4DDE-AF6B-ED203798505A}">
      <dgm:prSet phldrT="[Text]"/>
      <dgm:spPr/>
      <dgm:t>
        <a:bodyPr/>
        <a:lstStyle/>
        <a:p>
          <a:pPr algn="ctr"/>
          <a:r>
            <a:rPr lang="en-IN" b="1" dirty="0" smtClean="0">
              <a:solidFill>
                <a:schemeClr val="accent5">
                  <a:lumMod val="50000"/>
                </a:schemeClr>
              </a:solidFill>
            </a:rPr>
            <a:t>       Act as a dynamic and effective actor in a group</a:t>
          </a:r>
          <a:endParaRPr lang="en-IN" b="1" dirty="0">
            <a:solidFill>
              <a:schemeClr val="accent5">
                <a:lumMod val="50000"/>
              </a:schemeClr>
            </a:solidFill>
          </a:endParaRPr>
        </a:p>
      </dgm:t>
    </dgm:pt>
    <dgm:pt modelId="{BA341DDB-868B-45CE-8E1C-F6F91C2A4AEF}" type="parTrans" cxnId="{38ECF2C6-C534-4FC5-8AC3-CD806907651A}">
      <dgm:prSet/>
      <dgm:spPr/>
      <dgm:t>
        <a:bodyPr/>
        <a:lstStyle/>
        <a:p>
          <a:endParaRPr lang="en-IN"/>
        </a:p>
      </dgm:t>
    </dgm:pt>
    <dgm:pt modelId="{460BCA77-E76F-4DAC-A60B-7B87864723AA}" type="sibTrans" cxnId="{38ECF2C6-C534-4FC5-8AC3-CD806907651A}">
      <dgm:prSet/>
      <dgm:spPr/>
      <dgm:t>
        <a:bodyPr/>
        <a:lstStyle/>
        <a:p>
          <a:endParaRPr lang="en-IN"/>
        </a:p>
      </dgm:t>
    </dgm:pt>
    <dgm:pt modelId="{E0A64880-6118-4690-B71C-F8B3045F93AD}">
      <dgm:prSet phldrT="[Text]"/>
      <dgm:spPr/>
      <dgm:t>
        <a:bodyPr/>
        <a:lstStyle/>
        <a:p>
          <a:r>
            <a:rPr lang="en-IN" b="1" dirty="0" smtClean="0">
              <a:solidFill>
                <a:schemeClr val="accent3">
                  <a:lumMod val="50000"/>
                </a:schemeClr>
              </a:solidFill>
            </a:rPr>
            <a:t>         Act well communicating in an international scientific and technical environment</a:t>
          </a:r>
          <a:endParaRPr lang="en-IN" b="1" dirty="0">
            <a:solidFill>
              <a:schemeClr val="accent3">
                <a:lumMod val="50000"/>
              </a:schemeClr>
            </a:solidFill>
          </a:endParaRPr>
        </a:p>
      </dgm:t>
    </dgm:pt>
    <dgm:pt modelId="{8158BC3E-052E-4491-A0EF-62AE58B282D8}" type="parTrans" cxnId="{B5C366A6-2BBD-454F-A68F-C184290070D3}">
      <dgm:prSet/>
      <dgm:spPr/>
      <dgm:t>
        <a:bodyPr/>
        <a:lstStyle/>
        <a:p>
          <a:endParaRPr lang="en-IN"/>
        </a:p>
      </dgm:t>
    </dgm:pt>
    <dgm:pt modelId="{2F3E3718-F6FB-476A-8E25-02ED8AFA268E}" type="sibTrans" cxnId="{B5C366A6-2BBD-454F-A68F-C184290070D3}">
      <dgm:prSet/>
      <dgm:spPr/>
      <dgm:t>
        <a:bodyPr/>
        <a:lstStyle/>
        <a:p>
          <a:endParaRPr lang="en-IN"/>
        </a:p>
      </dgm:t>
    </dgm:pt>
    <dgm:pt modelId="{9685C193-163F-41FA-953C-0DEF5E08417A}">
      <dgm:prSet phldrT="[Text]"/>
      <dgm:spPr/>
      <dgm:t>
        <a:bodyPr/>
        <a:lstStyle/>
        <a:p>
          <a:r>
            <a:rPr lang="en-IN" b="1" dirty="0" smtClean="0">
              <a:solidFill>
                <a:schemeClr val="accent6">
                  <a:lumMod val="50000"/>
                </a:schemeClr>
              </a:solidFill>
            </a:rPr>
            <a:t>Research and Updating skills</a:t>
          </a:r>
          <a:endParaRPr lang="en-IN" b="1" dirty="0">
            <a:solidFill>
              <a:schemeClr val="accent6">
                <a:lumMod val="50000"/>
              </a:schemeClr>
            </a:solidFill>
          </a:endParaRPr>
        </a:p>
      </dgm:t>
    </dgm:pt>
    <dgm:pt modelId="{30D5DE78-50B9-4D80-8462-47B454ACD9DF}" type="parTrans" cxnId="{F093CE93-7A5F-4D7B-8E9E-FF397A8A5DB9}">
      <dgm:prSet/>
      <dgm:spPr/>
      <dgm:t>
        <a:bodyPr/>
        <a:lstStyle/>
        <a:p>
          <a:endParaRPr lang="en-IN"/>
        </a:p>
      </dgm:t>
    </dgm:pt>
    <dgm:pt modelId="{22234E75-FC1C-4A6B-B44C-A4F1F5CF171D}" type="sibTrans" cxnId="{F093CE93-7A5F-4D7B-8E9E-FF397A8A5DB9}">
      <dgm:prSet/>
      <dgm:spPr/>
      <dgm:t>
        <a:bodyPr/>
        <a:lstStyle/>
        <a:p>
          <a:endParaRPr lang="en-IN"/>
        </a:p>
      </dgm:t>
    </dgm:pt>
    <dgm:pt modelId="{3820E123-7FF4-4237-B00D-A60B2AFC0494}" type="pres">
      <dgm:prSet presAssocID="{7EFDD260-B654-4E65-BA5D-70E9A969976C}" presName="linearFlow" presStyleCnt="0">
        <dgm:presLayoutVars>
          <dgm:dir/>
          <dgm:resizeHandles val="exact"/>
        </dgm:presLayoutVars>
      </dgm:prSet>
      <dgm:spPr/>
    </dgm:pt>
    <dgm:pt modelId="{8FCC790B-7614-4D5D-A6DE-E2ADDEA7CCEC}" type="pres">
      <dgm:prSet presAssocID="{8DFA51A4-F360-4DDE-AF6B-ED203798505A}" presName="composite" presStyleCnt="0"/>
      <dgm:spPr/>
    </dgm:pt>
    <dgm:pt modelId="{19A9BEB1-8A7F-402E-B117-D0EC4258DC99}" type="pres">
      <dgm:prSet presAssocID="{8DFA51A4-F360-4DDE-AF6B-ED203798505A}" presName="imgShp" presStyleLbl="fgImgPlace1" presStyleIdx="0" presStyleCnt="3" custScaleX="80187" custScaleY="721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693002B-952D-454F-8181-CC538A346B29}" type="pres">
      <dgm:prSet presAssocID="{8DFA51A4-F360-4DDE-AF6B-ED203798505A}" presName="txShp" presStyleLbl="node1" presStyleIdx="0" presStyleCnt="3" custScaleX="1332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5A5C8C-0258-4C79-84AE-9F673246B68F}" type="pres">
      <dgm:prSet presAssocID="{460BCA77-E76F-4DAC-A60B-7B87864723AA}" presName="spacing" presStyleCnt="0"/>
      <dgm:spPr/>
    </dgm:pt>
    <dgm:pt modelId="{123847B2-5949-49A3-991D-8000BB1C1FC1}" type="pres">
      <dgm:prSet presAssocID="{E0A64880-6118-4690-B71C-F8B3045F93AD}" presName="composite" presStyleCnt="0"/>
      <dgm:spPr/>
    </dgm:pt>
    <dgm:pt modelId="{A995C8F7-99AE-4195-8ADE-2348FCFF3914}" type="pres">
      <dgm:prSet presAssocID="{E0A64880-6118-4690-B71C-F8B3045F93AD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77B80EF1-C025-4BF8-A7BF-90BA7FCEEF81}" type="pres">
      <dgm:prSet presAssocID="{E0A64880-6118-4690-B71C-F8B3045F93AD}" presName="txShp" presStyleLbl="node1" presStyleIdx="1" presStyleCnt="3" custScaleX="1340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584693-5ED3-42AE-8F33-FB5603CCAFF7}" type="pres">
      <dgm:prSet presAssocID="{2F3E3718-F6FB-476A-8E25-02ED8AFA268E}" presName="spacing" presStyleCnt="0"/>
      <dgm:spPr/>
    </dgm:pt>
    <dgm:pt modelId="{34F811E2-F23D-4ECC-86BE-845A168BFDF8}" type="pres">
      <dgm:prSet presAssocID="{9685C193-163F-41FA-953C-0DEF5E08417A}" presName="composite" presStyleCnt="0"/>
      <dgm:spPr/>
    </dgm:pt>
    <dgm:pt modelId="{2AE3A841-E325-44B9-8755-FCFD016B9A3B}" type="pres">
      <dgm:prSet presAssocID="{9685C193-163F-41FA-953C-0DEF5E08417A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D5B52C-19FA-4E60-8801-E0C3BFB4DA43}" type="pres">
      <dgm:prSet presAssocID="{9685C193-163F-41FA-953C-0DEF5E08417A}" presName="txShp" presStyleLbl="node1" presStyleIdx="2" presStyleCnt="3" custScaleX="1342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40DC97-5FDA-4B5B-B223-9FDB069CE40B}" type="presOf" srcId="{9685C193-163F-41FA-953C-0DEF5E08417A}" destId="{B7D5B52C-19FA-4E60-8801-E0C3BFB4DA43}" srcOrd="0" destOrd="0" presId="urn:microsoft.com/office/officeart/2005/8/layout/vList3"/>
    <dgm:cxn modelId="{6C0425A6-E4F6-4F28-A1D6-AB1E30E912CB}" type="presOf" srcId="{7EFDD260-B654-4E65-BA5D-70E9A969976C}" destId="{3820E123-7FF4-4237-B00D-A60B2AFC0494}" srcOrd="0" destOrd="0" presId="urn:microsoft.com/office/officeart/2005/8/layout/vList3"/>
    <dgm:cxn modelId="{B5C366A6-2BBD-454F-A68F-C184290070D3}" srcId="{7EFDD260-B654-4E65-BA5D-70E9A969976C}" destId="{E0A64880-6118-4690-B71C-F8B3045F93AD}" srcOrd="1" destOrd="0" parTransId="{8158BC3E-052E-4491-A0EF-62AE58B282D8}" sibTransId="{2F3E3718-F6FB-476A-8E25-02ED8AFA268E}"/>
    <dgm:cxn modelId="{00580245-FADE-41D9-B3ED-CE53529748BB}" type="presOf" srcId="{8DFA51A4-F360-4DDE-AF6B-ED203798505A}" destId="{F693002B-952D-454F-8181-CC538A346B29}" srcOrd="0" destOrd="0" presId="urn:microsoft.com/office/officeart/2005/8/layout/vList3"/>
    <dgm:cxn modelId="{2B0B6369-0E83-4EBD-A3F1-F02DF5272F32}" type="presOf" srcId="{E0A64880-6118-4690-B71C-F8B3045F93AD}" destId="{77B80EF1-C025-4BF8-A7BF-90BA7FCEEF81}" srcOrd="0" destOrd="0" presId="urn:microsoft.com/office/officeart/2005/8/layout/vList3"/>
    <dgm:cxn modelId="{F093CE93-7A5F-4D7B-8E9E-FF397A8A5DB9}" srcId="{7EFDD260-B654-4E65-BA5D-70E9A969976C}" destId="{9685C193-163F-41FA-953C-0DEF5E08417A}" srcOrd="2" destOrd="0" parTransId="{30D5DE78-50B9-4D80-8462-47B454ACD9DF}" sibTransId="{22234E75-FC1C-4A6B-B44C-A4F1F5CF171D}"/>
    <dgm:cxn modelId="{38ECF2C6-C534-4FC5-8AC3-CD806907651A}" srcId="{7EFDD260-B654-4E65-BA5D-70E9A969976C}" destId="{8DFA51A4-F360-4DDE-AF6B-ED203798505A}" srcOrd="0" destOrd="0" parTransId="{BA341DDB-868B-45CE-8E1C-F6F91C2A4AEF}" sibTransId="{460BCA77-E76F-4DAC-A60B-7B87864723AA}"/>
    <dgm:cxn modelId="{05A9D9FA-7FBF-45D7-8733-26FC6C98E164}" type="presParOf" srcId="{3820E123-7FF4-4237-B00D-A60B2AFC0494}" destId="{8FCC790B-7614-4D5D-A6DE-E2ADDEA7CCEC}" srcOrd="0" destOrd="0" presId="urn:microsoft.com/office/officeart/2005/8/layout/vList3"/>
    <dgm:cxn modelId="{FAE3ABEA-B843-42C6-98AC-1B3DC2C385B3}" type="presParOf" srcId="{8FCC790B-7614-4D5D-A6DE-E2ADDEA7CCEC}" destId="{19A9BEB1-8A7F-402E-B117-D0EC4258DC99}" srcOrd="0" destOrd="0" presId="urn:microsoft.com/office/officeart/2005/8/layout/vList3"/>
    <dgm:cxn modelId="{F36BFE72-CEE6-4808-9728-BE18350EB73A}" type="presParOf" srcId="{8FCC790B-7614-4D5D-A6DE-E2ADDEA7CCEC}" destId="{F693002B-952D-454F-8181-CC538A346B29}" srcOrd="1" destOrd="0" presId="urn:microsoft.com/office/officeart/2005/8/layout/vList3"/>
    <dgm:cxn modelId="{A334D997-71BF-4D5E-9FE5-8DB73FC14587}" type="presParOf" srcId="{3820E123-7FF4-4237-B00D-A60B2AFC0494}" destId="{C85A5C8C-0258-4C79-84AE-9F673246B68F}" srcOrd="1" destOrd="0" presId="urn:microsoft.com/office/officeart/2005/8/layout/vList3"/>
    <dgm:cxn modelId="{C75A69CE-300C-4728-AB7E-B6193AF4E36B}" type="presParOf" srcId="{3820E123-7FF4-4237-B00D-A60B2AFC0494}" destId="{123847B2-5949-49A3-991D-8000BB1C1FC1}" srcOrd="2" destOrd="0" presId="urn:microsoft.com/office/officeart/2005/8/layout/vList3"/>
    <dgm:cxn modelId="{D0ACB725-8D39-4DE0-A241-6DBA0AE9D032}" type="presParOf" srcId="{123847B2-5949-49A3-991D-8000BB1C1FC1}" destId="{A995C8F7-99AE-4195-8ADE-2348FCFF3914}" srcOrd="0" destOrd="0" presId="urn:microsoft.com/office/officeart/2005/8/layout/vList3"/>
    <dgm:cxn modelId="{75F40084-C3CB-468D-9555-B5DCA44CB2FA}" type="presParOf" srcId="{123847B2-5949-49A3-991D-8000BB1C1FC1}" destId="{77B80EF1-C025-4BF8-A7BF-90BA7FCEEF81}" srcOrd="1" destOrd="0" presId="urn:microsoft.com/office/officeart/2005/8/layout/vList3"/>
    <dgm:cxn modelId="{5CDEB3B4-9F8E-40E3-8963-F888EE632B6F}" type="presParOf" srcId="{3820E123-7FF4-4237-B00D-A60B2AFC0494}" destId="{68584693-5ED3-42AE-8F33-FB5603CCAFF7}" srcOrd="3" destOrd="0" presId="urn:microsoft.com/office/officeart/2005/8/layout/vList3"/>
    <dgm:cxn modelId="{7D2D3293-51B3-4603-B248-FF1C37D19D3D}" type="presParOf" srcId="{3820E123-7FF4-4237-B00D-A60B2AFC0494}" destId="{34F811E2-F23D-4ECC-86BE-845A168BFDF8}" srcOrd="4" destOrd="0" presId="urn:microsoft.com/office/officeart/2005/8/layout/vList3"/>
    <dgm:cxn modelId="{829389C3-FAEA-46DB-A7AB-6507ADECB379}" type="presParOf" srcId="{34F811E2-F23D-4ECC-86BE-845A168BFDF8}" destId="{2AE3A841-E325-44B9-8755-FCFD016B9A3B}" srcOrd="0" destOrd="0" presId="urn:microsoft.com/office/officeart/2005/8/layout/vList3"/>
    <dgm:cxn modelId="{9DADAD5A-9B50-4057-A882-8BA6ADB0554A}" type="presParOf" srcId="{34F811E2-F23D-4ECC-86BE-845A168BFDF8}" destId="{B7D5B52C-19FA-4E60-8801-E0C3BFB4DA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21D67-F2A6-484D-A957-B79C2879D5E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373113-3795-4F8A-B700-7481201EBC7E}">
      <dgm:prSet phldrT="[Text]"/>
      <dgm:spPr/>
      <dgm:t>
        <a:bodyPr/>
        <a:lstStyle/>
        <a:p>
          <a:r>
            <a:rPr lang="en-IN" b="1" dirty="0" smtClean="0"/>
            <a:t>MACHINE LEARNING</a:t>
          </a:r>
          <a:endParaRPr lang="en-IN" b="1" dirty="0"/>
        </a:p>
      </dgm:t>
    </dgm:pt>
    <dgm:pt modelId="{D8F420F7-4678-4AB4-BBBB-D0A4C7CE1562}" type="parTrans" cxnId="{5ED527B9-F2E4-421A-A81F-EA7CA88968A4}">
      <dgm:prSet/>
      <dgm:spPr/>
      <dgm:t>
        <a:bodyPr/>
        <a:lstStyle/>
        <a:p>
          <a:endParaRPr lang="en-IN"/>
        </a:p>
      </dgm:t>
    </dgm:pt>
    <dgm:pt modelId="{1F45756A-8088-4B26-B256-40887B9982F1}" type="sibTrans" cxnId="{5ED527B9-F2E4-421A-A81F-EA7CA88968A4}">
      <dgm:prSet/>
      <dgm:spPr/>
      <dgm:t>
        <a:bodyPr/>
        <a:lstStyle/>
        <a:p>
          <a:endParaRPr lang="en-IN"/>
        </a:p>
      </dgm:t>
    </dgm:pt>
    <dgm:pt modelId="{535826C0-F913-4380-8CAA-63CE6B4555FA}">
      <dgm:prSet phldrT="[Text]"/>
      <dgm:spPr/>
      <dgm:t>
        <a:bodyPr/>
        <a:lstStyle/>
        <a:p>
          <a:r>
            <a:rPr lang="en-IN" b="1" dirty="0" smtClean="0"/>
            <a:t>DATA SCIENCE</a:t>
          </a:r>
          <a:endParaRPr lang="en-IN" b="1" dirty="0"/>
        </a:p>
      </dgm:t>
    </dgm:pt>
    <dgm:pt modelId="{7D6B8C54-E99A-4A31-852C-BCC4ECBBF809}" type="parTrans" cxnId="{3E8C3BE9-C0A8-4981-9B84-50334155EBD0}">
      <dgm:prSet/>
      <dgm:spPr/>
      <dgm:t>
        <a:bodyPr/>
        <a:lstStyle/>
        <a:p>
          <a:endParaRPr lang="en-IN"/>
        </a:p>
      </dgm:t>
    </dgm:pt>
    <dgm:pt modelId="{0662E72A-C2A4-4843-9CCC-3B1DA7508503}" type="sibTrans" cxnId="{3E8C3BE9-C0A8-4981-9B84-50334155EBD0}">
      <dgm:prSet/>
      <dgm:spPr/>
      <dgm:t>
        <a:bodyPr/>
        <a:lstStyle/>
        <a:p>
          <a:endParaRPr lang="en-IN"/>
        </a:p>
      </dgm:t>
    </dgm:pt>
    <dgm:pt modelId="{A3BC87DF-72B3-4D5F-9619-ED470F6405B1}">
      <dgm:prSet phldrT="[Text]"/>
      <dgm:spPr/>
      <dgm:t>
        <a:bodyPr/>
        <a:lstStyle/>
        <a:p>
          <a:r>
            <a:rPr lang="en-IN" b="1" dirty="0" smtClean="0"/>
            <a:t>THESIS</a:t>
          </a:r>
          <a:endParaRPr lang="en-IN" b="1" dirty="0"/>
        </a:p>
      </dgm:t>
    </dgm:pt>
    <dgm:pt modelId="{80567129-AA4D-4C68-A131-FF73437E09E3}" type="parTrans" cxnId="{1B9E1521-D326-4CC8-985F-256681D58F81}">
      <dgm:prSet/>
      <dgm:spPr/>
      <dgm:t>
        <a:bodyPr/>
        <a:lstStyle/>
        <a:p>
          <a:endParaRPr lang="en-IN"/>
        </a:p>
      </dgm:t>
    </dgm:pt>
    <dgm:pt modelId="{79D66477-CF55-4321-AA07-2556903C54D4}" type="sibTrans" cxnId="{1B9E1521-D326-4CC8-985F-256681D58F81}">
      <dgm:prSet/>
      <dgm:spPr/>
      <dgm:t>
        <a:bodyPr/>
        <a:lstStyle/>
        <a:p>
          <a:endParaRPr lang="en-IN"/>
        </a:p>
      </dgm:t>
    </dgm:pt>
    <dgm:pt modelId="{4505B9A6-A7C9-4E90-A687-EE2E7D19FA9F}" type="pres">
      <dgm:prSet presAssocID="{23121D67-F2A6-484D-A957-B79C2879D5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401AE8-AE59-4148-9FB7-FAF5F089CC10}" type="pres">
      <dgm:prSet presAssocID="{13373113-3795-4F8A-B700-7481201EBC7E}" presName="composite" presStyleCnt="0"/>
      <dgm:spPr/>
    </dgm:pt>
    <dgm:pt modelId="{9EFFCBB9-A370-4A11-8586-0C08FFEB5808}" type="pres">
      <dgm:prSet presAssocID="{13373113-3795-4F8A-B700-7481201EBC7E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664847-373D-4FB2-876E-328F076F971E}" type="pres">
      <dgm:prSet presAssocID="{13373113-3795-4F8A-B700-7481201EBC7E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BE7517D5-744B-49B4-B06C-E6DAA3ED46CF}" type="pres">
      <dgm:prSet presAssocID="{1F45756A-8088-4B26-B256-40887B9982F1}" presName="sibTrans" presStyleCnt="0"/>
      <dgm:spPr/>
    </dgm:pt>
    <dgm:pt modelId="{0B32F41E-F47B-4BE4-A5A5-52A1767A9044}" type="pres">
      <dgm:prSet presAssocID="{535826C0-F913-4380-8CAA-63CE6B4555FA}" presName="composite" presStyleCnt="0"/>
      <dgm:spPr/>
    </dgm:pt>
    <dgm:pt modelId="{5F73B6A4-7165-4779-B110-FFCE4480A27C}" type="pres">
      <dgm:prSet presAssocID="{535826C0-F913-4380-8CAA-63CE6B4555FA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ECC967-5B0E-4B76-9EC6-2877B4652E01}" type="pres">
      <dgm:prSet presAssocID="{535826C0-F913-4380-8CAA-63CE6B4555FA}" presName="rect2" presStyleLbl="fgImgPlace1" presStyleIdx="1" presStyleCnt="3" custScaleX="12598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en-IN"/>
        </a:p>
      </dgm:t>
    </dgm:pt>
    <dgm:pt modelId="{37A9A0A6-C722-4931-B077-414CF3889466}" type="pres">
      <dgm:prSet presAssocID="{0662E72A-C2A4-4843-9CCC-3B1DA7508503}" presName="sibTrans" presStyleCnt="0"/>
      <dgm:spPr/>
    </dgm:pt>
    <dgm:pt modelId="{F989F8DF-7D24-4590-A330-3269B5F89A6D}" type="pres">
      <dgm:prSet presAssocID="{A3BC87DF-72B3-4D5F-9619-ED470F6405B1}" presName="composite" presStyleCnt="0"/>
      <dgm:spPr/>
    </dgm:pt>
    <dgm:pt modelId="{B1D41BB0-D522-4ADE-9287-C8F611DF78E6}" type="pres">
      <dgm:prSet presAssocID="{A3BC87DF-72B3-4D5F-9619-ED470F6405B1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277697-3561-4A08-BE6D-53551FB89FFE}" type="pres">
      <dgm:prSet presAssocID="{A3BC87DF-72B3-4D5F-9619-ED470F6405B1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</dgm:ptLst>
  <dgm:cxnLst>
    <dgm:cxn modelId="{5ED527B9-F2E4-421A-A81F-EA7CA88968A4}" srcId="{23121D67-F2A6-484D-A957-B79C2879D5EC}" destId="{13373113-3795-4F8A-B700-7481201EBC7E}" srcOrd="0" destOrd="0" parTransId="{D8F420F7-4678-4AB4-BBBB-D0A4C7CE1562}" sibTransId="{1F45756A-8088-4B26-B256-40887B9982F1}"/>
    <dgm:cxn modelId="{E61F0D40-608F-47DF-BEB2-8349E45E5773}" type="presOf" srcId="{535826C0-F913-4380-8CAA-63CE6B4555FA}" destId="{5F73B6A4-7165-4779-B110-FFCE4480A27C}" srcOrd="0" destOrd="0" presId="urn:microsoft.com/office/officeart/2008/layout/PictureStrips"/>
    <dgm:cxn modelId="{3E8C3BE9-C0A8-4981-9B84-50334155EBD0}" srcId="{23121D67-F2A6-484D-A957-B79C2879D5EC}" destId="{535826C0-F913-4380-8CAA-63CE6B4555FA}" srcOrd="1" destOrd="0" parTransId="{7D6B8C54-E99A-4A31-852C-BCC4ECBBF809}" sibTransId="{0662E72A-C2A4-4843-9CCC-3B1DA7508503}"/>
    <dgm:cxn modelId="{1B9E1521-D326-4CC8-985F-256681D58F81}" srcId="{23121D67-F2A6-484D-A957-B79C2879D5EC}" destId="{A3BC87DF-72B3-4D5F-9619-ED470F6405B1}" srcOrd="2" destOrd="0" parTransId="{80567129-AA4D-4C68-A131-FF73437E09E3}" sibTransId="{79D66477-CF55-4321-AA07-2556903C54D4}"/>
    <dgm:cxn modelId="{7E82F01C-A39E-4314-BD3C-D038D3F5144C}" type="presOf" srcId="{13373113-3795-4F8A-B700-7481201EBC7E}" destId="{9EFFCBB9-A370-4A11-8586-0C08FFEB5808}" srcOrd="0" destOrd="0" presId="urn:microsoft.com/office/officeart/2008/layout/PictureStrips"/>
    <dgm:cxn modelId="{B067D1DB-CE6A-4087-A767-465B498724A5}" type="presOf" srcId="{A3BC87DF-72B3-4D5F-9619-ED470F6405B1}" destId="{B1D41BB0-D522-4ADE-9287-C8F611DF78E6}" srcOrd="0" destOrd="0" presId="urn:microsoft.com/office/officeart/2008/layout/PictureStrips"/>
    <dgm:cxn modelId="{265F3FF5-A917-41A4-97A8-1A9146EB440D}" type="presOf" srcId="{23121D67-F2A6-484D-A957-B79C2879D5EC}" destId="{4505B9A6-A7C9-4E90-A687-EE2E7D19FA9F}" srcOrd="0" destOrd="0" presId="urn:microsoft.com/office/officeart/2008/layout/PictureStrips"/>
    <dgm:cxn modelId="{C41410A6-7354-4C81-8633-0869AB82AE05}" type="presParOf" srcId="{4505B9A6-A7C9-4E90-A687-EE2E7D19FA9F}" destId="{97401AE8-AE59-4148-9FB7-FAF5F089CC10}" srcOrd="0" destOrd="0" presId="urn:microsoft.com/office/officeart/2008/layout/PictureStrips"/>
    <dgm:cxn modelId="{10A09EC6-8525-490B-9950-C513429DCB57}" type="presParOf" srcId="{97401AE8-AE59-4148-9FB7-FAF5F089CC10}" destId="{9EFFCBB9-A370-4A11-8586-0C08FFEB5808}" srcOrd="0" destOrd="0" presId="urn:microsoft.com/office/officeart/2008/layout/PictureStrips"/>
    <dgm:cxn modelId="{1A8CD3CD-0718-4B31-AE30-FDB863D2852F}" type="presParOf" srcId="{97401AE8-AE59-4148-9FB7-FAF5F089CC10}" destId="{9B664847-373D-4FB2-876E-328F076F971E}" srcOrd="1" destOrd="0" presId="urn:microsoft.com/office/officeart/2008/layout/PictureStrips"/>
    <dgm:cxn modelId="{9A062F77-DCC2-451D-A65A-C3020C91569F}" type="presParOf" srcId="{4505B9A6-A7C9-4E90-A687-EE2E7D19FA9F}" destId="{BE7517D5-744B-49B4-B06C-E6DAA3ED46CF}" srcOrd="1" destOrd="0" presId="urn:microsoft.com/office/officeart/2008/layout/PictureStrips"/>
    <dgm:cxn modelId="{12979A61-F1F8-4762-A189-97F55A75092D}" type="presParOf" srcId="{4505B9A6-A7C9-4E90-A687-EE2E7D19FA9F}" destId="{0B32F41E-F47B-4BE4-A5A5-52A1767A9044}" srcOrd="2" destOrd="0" presId="urn:microsoft.com/office/officeart/2008/layout/PictureStrips"/>
    <dgm:cxn modelId="{3F40EFB5-9A19-4295-8F9D-11AA29CDB946}" type="presParOf" srcId="{0B32F41E-F47B-4BE4-A5A5-52A1767A9044}" destId="{5F73B6A4-7165-4779-B110-FFCE4480A27C}" srcOrd="0" destOrd="0" presId="urn:microsoft.com/office/officeart/2008/layout/PictureStrips"/>
    <dgm:cxn modelId="{ECCC0F24-D024-4DF7-8BB3-2439A635DD9A}" type="presParOf" srcId="{0B32F41E-F47B-4BE4-A5A5-52A1767A9044}" destId="{98ECC967-5B0E-4B76-9EC6-2877B4652E01}" srcOrd="1" destOrd="0" presId="urn:microsoft.com/office/officeart/2008/layout/PictureStrips"/>
    <dgm:cxn modelId="{28F7F5E2-AF71-4793-BDBE-6B24AC77C6DD}" type="presParOf" srcId="{4505B9A6-A7C9-4E90-A687-EE2E7D19FA9F}" destId="{37A9A0A6-C722-4931-B077-414CF3889466}" srcOrd="3" destOrd="0" presId="urn:microsoft.com/office/officeart/2008/layout/PictureStrips"/>
    <dgm:cxn modelId="{7096DA04-B428-4686-B2D7-44B46F1C14C0}" type="presParOf" srcId="{4505B9A6-A7C9-4E90-A687-EE2E7D19FA9F}" destId="{F989F8DF-7D24-4590-A330-3269B5F89A6D}" srcOrd="4" destOrd="0" presId="urn:microsoft.com/office/officeart/2008/layout/PictureStrips"/>
    <dgm:cxn modelId="{FD6ED233-919D-47F9-B9CC-ED6836174924}" type="presParOf" srcId="{F989F8DF-7D24-4590-A330-3269B5F89A6D}" destId="{B1D41BB0-D522-4ADE-9287-C8F611DF78E6}" srcOrd="0" destOrd="0" presId="urn:microsoft.com/office/officeart/2008/layout/PictureStrips"/>
    <dgm:cxn modelId="{0F13BDD4-BC15-4616-B8EF-1B3C0803C7B7}" type="presParOf" srcId="{F989F8DF-7D24-4590-A330-3269B5F89A6D}" destId="{20277697-3561-4A08-BE6D-53551FB89FF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D070E6-1F41-4875-9200-6621BCF9E6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CE13E2-0FC9-4123-8AD9-5690BE4A77C8}">
      <dgm:prSet phldrT="[Text]"/>
      <dgm:spPr/>
      <dgm:t>
        <a:bodyPr/>
        <a:lstStyle/>
        <a:p>
          <a:r>
            <a:rPr lang="en-IN" b="1" dirty="0" smtClean="0"/>
            <a:t>INCREASING CRIME AGAINST WOMEN</a:t>
          </a:r>
          <a:endParaRPr lang="en-IN" b="1" dirty="0"/>
        </a:p>
      </dgm:t>
    </dgm:pt>
    <dgm:pt modelId="{536D5CB4-7B7F-4FC8-8FFD-F53D482C2B5D}" type="parTrans" cxnId="{61F62711-2C81-4A90-AB78-1718D73AFEFD}">
      <dgm:prSet/>
      <dgm:spPr/>
      <dgm:t>
        <a:bodyPr/>
        <a:lstStyle/>
        <a:p>
          <a:endParaRPr lang="en-IN"/>
        </a:p>
      </dgm:t>
    </dgm:pt>
    <dgm:pt modelId="{C0A9DC9E-9FD1-4C81-9BBB-D78990058A19}" type="sibTrans" cxnId="{61F62711-2C81-4A90-AB78-1718D73AFEFD}">
      <dgm:prSet/>
      <dgm:spPr/>
      <dgm:t>
        <a:bodyPr/>
        <a:lstStyle/>
        <a:p>
          <a:endParaRPr lang="en-IN"/>
        </a:p>
      </dgm:t>
    </dgm:pt>
    <dgm:pt modelId="{0EC3EB6C-530B-4D7D-BE4A-EBB716D54580}">
      <dgm:prSet phldrT="[Text]"/>
      <dgm:spPr/>
      <dgm:t>
        <a:bodyPr/>
        <a:lstStyle/>
        <a:p>
          <a:r>
            <a:rPr lang="en-IN" b="1" dirty="0" smtClean="0"/>
            <a:t>ANALYSIS AND QUANTIFICATION OF DEPENDENT FACTORS</a:t>
          </a:r>
          <a:endParaRPr lang="en-IN" b="1" dirty="0"/>
        </a:p>
      </dgm:t>
    </dgm:pt>
    <dgm:pt modelId="{6D18416D-0538-4C6C-A2FA-381BBFD43824}" type="parTrans" cxnId="{1D00F0F0-EBE9-4AF5-AF48-34998974F655}">
      <dgm:prSet/>
      <dgm:spPr/>
      <dgm:t>
        <a:bodyPr/>
        <a:lstStyle/>
        <a:p>
          <a:endParaRPr lang="en-IN"/>
        </a:p>
      </dgm:t>
    </dgm:pt>
    <dgm:pt modelId="{042A2CE6-07AB-4265-964B-654DEE10B56C}" type="sibTrans" cxnId="{1D00F0F0-EBE9-4AF5-AF48-34998974F655}">
      <dgm:prSet/>
      <dgm:spPr/>
      <dgm:t>
        <a:bodyPr/>
        <a:lstStyle/>
        <a:p>
          <a:endParaRPr lang="en-IN"/>
        </a:p>
      </dgm:t>
    </dgm:pt>
    <dgm:pt modelId="{BF03F578-CCDD-4C64-997C-B0907EC14E7F}">
      <dgm:prSet phldrT="[Text]"/>
      <dgm:spPr/>
      <dgm:t>
        <a:bodyPr/>
        <a:lstStyle/>
        <a:p>
          <a:r>
            <a:rPr lang="en-IN" b="1" dirty="0" smtClean="0"/>
            <a:t>SAFER FUTURE FOR WOMEN</a:t>
          </a:r>
          <a:endParaRPr lang="en-IN" b="1" dirty="0"/>
        </a:p>
      </dgm:t>
    </dgm:pt>
    <dgm:pt modelId="{ACCC10AE-DC49-4C4D-90AE-7CB6DCD9760E}" type="parTrans" cxnId="{70BCC03A-22C7-4EB2-9C6B-9886144D34ED}">
      <dgm:prSet/>
      <dgm:spPr/>
      <dgm:t>
        <a:bodyPr/>
        <a:lstStyle/>
        <a:p>
          <a:endParaRPr lang="en-IN"/>
        </a:p>
      </dgm:t>
    </dgm:pt>
    <dgm:pt modelId="{2B8DCD98-D641-4700-89B1-EB72BD8B1259}" type="sibTrans" cxnId="{70BCC03A-22C7-4EB2-9C6B-9886144D34ED}">
      <dgm:prSet/>
      <dgm:spPr/>
      <dgm:t>
        <a:bodyPr/>
        <a:lstStyle/>
        <a:p>
          <a:endParaRPr lang="en-IN"/>
        </a:p>
      </dgm:t>
    </dgm:pt>
    <dgm:pt modelId="{FCD7BC5E-236E-4468-AAAB-D98E554091D5}" type="pres">
      <dgm:prSet presAssocID="{72D070E6-1F41-4875-9200-6621BCF9E6D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3EE120C-15B7-40C8-981D-C5E1086F17E3}" type="pres">
      <dgm:prSet presAssocID="{DDCE13E2-0FC9-4123-8AD9-5690BE4A77C8}" presName="composite" presStyleCnt="0"/>
      <dgm:spPr/>
    </dgm:pt>
    <dgm:pt modelId="{06991453-6D47-40DB-8D0C-745DA1F48272}" type="pres">
      <dgm:prSet presAssocID="{DDCE13E2-0FC9-4123-8AD9-5690BE4A77C8}" presName="rect1" presStyleLbl="trAlignAcc1" presStyleIdx="0" presStyleCnt="3" custLinFactNeighborX="52681" custLinFactNeighborY="-625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89DF92-439D-42BF-8F21-2D4D9DCCFD9C}" type="pres">
      <dgm:prSet presAssocID="{DDCE13E2-0FC9-4123-8AD9-5690BE4A77C8}" presName="rect2" presStyleLbl="fgImgPlace1" presStyleIdx="0" presStyleCnt="3" custLinFactX="100000" custLinFactNeighborX="117935" custLinFactNeighborY="-650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DB310BC-81F2-4ADA-840A-8CF0C2023701}" type="pres">
      <dgm:prSet presAssocID="{C0A9DC9E-9FD1-4C81-9BBB-D78990058A19}" presName="sibTrans" presStyleCnt="0"/>
      <dgm:spPr/>
    </dgm:pt>
    <dgm:pt modelId="{966F7889-2E1F-4CBE-A858-D7B341A7515D}" type="pres">
      <dgm:prSet presAssocID="{0EC3EB6C-530B-4D7D-BE4A-EBB716D54580}" presName="composite" presStyleCnt="0"/>
      <dgm:spPr/>
    </dgm:pt>
    <dgm:pt modelId="{D11C124E-C33F-48F3-A7CF-59B04A44B7FB}" type="pres">
      <dgm:prSet presAssocID="{0EC3EB6C-530B-4D7D-BE4A-EBB716D54580}" presName="rect1" presStyleLbl="trAlignAcc1" presStyleIdx="1" presStyleCnt="3" custLinFactNeighborX="-57213" custLinFactNeighborY="554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54B05-DA89-459E-B482-963666596C6C}" type="pres">
      <dgm:prSet presAssocID="{0EC3EB6C-530B-4D7D-BE4A-EBB716D54580}" presName="rect2" presStyleLbl="fgImgPlace1" presStyleIdx="1" presStyleCnt="3" custLinFactX="-100000" custLinFactNeighborX="-187254" custLinFactNeighborY="528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IN"/>
        </a:p>
      </dgm:t>
    </dgm:pt>
    <dgm:pt modelId="{F30301F2-D4B9-455F-948B-3C655E665E71}" type="pres">
      <dgm:prSet presAssocID="{042A2CE6-07AB-4265-964B-654DEE10B56C}" presName="sibTrans" presStyleCnt="0"/>
      <dgm:spPr/>
    </dgm:pt>
    <dgm:pt modelId="{5B77F102-FF64-479F-8F5D-AC79D8A606F2}" type="pres">
      <dgm:prSet presAssocID="{BF03F578-CCDD-4C64-997C-B0907EC14E7F}" presName="composite" presStyleCnt="0"/>
      <dgm:spPr/>
    </dgm:pt>
    <dgm:pt modelId="{A016E363-7EF6-4C1D-8D15-C6AE7308B69A}" type="pres">
      <dgm:prSet presAssocID="{BF03F578-CCDD-4C64-997C-B0907EC14E7F}" presName="rect1" presStyleLbl="trAlignAcc1" presStyleIdx="2" presStyleCnt="3" custLinFactNeighborX="-2264" custLinFactNeighborY="683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3121C8-F4EE-4C0A-82E9-E1E49D871DB1}" type="pres">
      <dgm:prSet presAssocID="{BF03F578-CCDD-4C64-997C-B0907EC14E7F}" presName="rect2" presStyleLbl="fgImgPlace1" presStyleIdx="2" presStyleCnt="3" custLinFactNeighborX="-10362" custLinFactNeighborY="7404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1D00F0F0-EBE9-4AF5-AF48-34998974F655}" srcId="{72D070E6-1F41-4875-9200-6621BCF9E6D8}" destId="{0EC3EB6C-530B-4D7D-BE4A-EBB716D54580}" srcOrd="1" destOrd="0" parTransId="{6D18416D-0538-4C6C-A2FA-381BBFD43824}" sibTransId="{042A2CE6-07AB-4265-964B-654DEE10B56C}"/>
    <dgm:cxn modelId="{70BCC03A-22C7-4EB2-9C6B-9886144D34ED}" srcId="{72D070E6-1F41-4875-9200-6621BCF9E6D8}" destId="{BF03F578-CCDD-4C64-997C-B0907EC14E7F}" srcOrd="2" destOrd="0" parTransId="{ACCC10AE-DC49-4C4D-90AE-7CB6DCD9760E}" sibTransId="{2B8DCD98-D641-4700-89B1-EB72BD8B1259}"/>
    <dgm:cxn modelId="{61F62711-2C81-4A90-AB78-1718D73AFEFD}" srcId="{72D070E6-1F41-4875-9200-6621BCF9E6D8}" destId="{DDCE13E2-0FC9-4123-8AD9-5690BE4A77C8}" srcOrd="0" destOrd="0" parTransId="{536D5CB4-7B7F-4FC8-8FFD-F53D482C2B5D}" sibTransId="{C0A9DC9E-9FD1-4C81-9BBB-D78990058A19}"/>
    <dgm:cxn modelId="{E2E34A4E-6EED-4CAC-91DA-C6530D5A9121}" type="presOf" srcId="{0EC3EB6C-530B-4D7D-BE4A-EBB716D54580}" destId="{D11C124E-C33F-48F3-A7CF-59B04A44B7FB}" srcOrd="0" destOrd="0" presId="urn:microsoft.com/office/officeart/2008/layout/PictureStrips"/>
    <dgm:cxn modelId="{B07A6C08-AAED-414A-BC93-81B2C03450B8}" type="presOf" srcId="{BF03F578-CCDD-4C64-997C-B0907EC14E7F}" destId="{A016E363-7EF6-4C1D-8D15-C6AE7308B69A}" srcOrd="0" destOrd="0" presId="urn:microsoft.com/office/officeart/2008/layout/PictureStrips"/>
    <dgm:cxn modelId="{318C10F2-5772-44EB-A5EB-8C4E1538021F}" type="presOf" srcId="{72D070E6-1F41-4875-9200-6621BCF9E6D8}" destId="{FCD7BC5E-236E-4468-AAAB-D98E554091D5}" srcOrd="0" destOrd="0" presId="urn:microsoft.com/office/officeart/2008/layout/PictureStrips"/>
    <dgm:cxn modelId="{E0A20E5A-8543-4B49-AFC0-7B4AC443EB08}" type="presOf" srcId="{DDCE13E2-0FC9-4123-8AD9-5690BE4A77C8}" destId="{06991453-6D47-40DB-8D0C-745DA1F48272}" srcOrd="0" destOrd="0" presId="urn:microsoft.com/office/officeart/2008/layout/PictureStrips"/>
    <dgm:cxn modelId="{57AFA07B-723F-4630-9E02-F0B122AF1B68}" type="presParOf" srcId="{FCD7BC5E-236E-4468-AAAB-D98E554091D5}" destId="{23EE120C-15B7-40C8-981D-C5E1086F17E3}" srcOrd="0" destOrd="0" presId="urn:microsoft.com/office/officeart/2008/layout/PictureStrips"/>
    <dgm:cxn modelId="{BA4BCC9C-E613-4203-ADCB-BC9F41A7738F}" type="presParOf" srcId="{23EE120C-15B7-40C8-981D-C5E1086F17E3}" destId="{06991453-6D47-40DB-8D0C-745DA1F48272}" srcOrd="0" destOrd="0" presId="urn:microsoft.com/office/officeart/2008/layout/PictureStrips"/>
    <dgm:cxn modelId="{A63F5D27-9E75-4C35-9CF3-ACB5937E0336}" type="presParOf" srcId="{23EE120C-15B7-40C8-981D-C5E1086F17E3}" destId="{EF89DF92-439D-42BF-8F21-2D4D9DCCFD9C}" srcOrd="1" destOrd="0" presId="urn:microsoft.com/office/officeart/2008/layout/PictureStrips"/>
    <dgm:cxn modelId="{2210C5CF-C8CB-4E4A-A079-914D2A55105B}" type="presParOf" srcId="{FCD7BC5E-236E-4468-AAAB-D98E554091D5}" destId="{4DB310BC-81F2-4ADA-840A-8CF0C2023701}" srcOrd="1" destOrd="0" presId="urn:microsoft.com/office/officeart/2008/layout/PictureStrips"/>
    <dgm:cxn modelId="{4183C3EC-58CB-41F5-867E-7E9589D0ADC9}" type="presParOf" srcId="{FCD7BC5E-236E-4468-AAAB-D98E554091D5}" destId="{966F7889-2E1F-4CBE-A858-D7B341A7515D}" srcOrd="2" destOrd="0" presId="urn:microsoft.com/office/officeart/2008/layout/PictureStrips"/>
    <dgm:cxn modelId="{B8B57AD4-CF0B-4B17-8323-DA7C920B7730}" type="presParOf" srcId="{966F7889-2E1F-4CBE-A858-D7B341A7515D}" destId="{D11C124E-C33F-48F3-A7CF-59B04A44B7FB}" srcOrd="0" destOrd="0" presId="urn:microsoft.com/office/officeart/2008/layout/PictureStrips"/>
    <dgm:cxn modelId="{0B90BE4C-985D-4348-B163-B8ACDAAA4FAE}" type="presParOf" srcId="{966F7889-2E1F-4CBE-A858-D7B341A7515D}" destId="{6A554B05-DA89-459E-B482-963666596C6C}" srcOrd="1" destOrd="0" presId="urn:microsoft.com/office/officeart/2008/layout/PictureStrips"/>
    <dgm:cxn modelId="{EAA3A346-5199-46D2-AC50-78195A77E89A}" type="presParOf" srcId="{FCD7BC5E-236E-4468-AAAB-D98E554091D5}" destId="{F30301F2-D4B9-455F-948B-3C655E665E71}" srcOrd="3" destOrd="0" presId="urn:microsoft.com/office/officeart/2008/layout/PictureStrips"/>
    <dgm:cxn modelId="{1C33D8E0-B902-44DE-9585-3CE1586C4C0F}" type="presParOf" srcId="{FCD7BC5E-236E-4468-AAAB-D98E554091D5}" destId="{5B77F102-FF64-479F-8F5D-AC79D8A606F2}" srcOrd="4" destOrd="0" presId="urn:microsoft.com/office/officeart/2008/layout/PictureStrips"/>
    <dgm:cxn modelId="{EB123C38-1F1D-4EBF-AEAE-B430EBEC05B7}" type="presParOf" srcId="{5B77F102-FF64-479F-8F5D-AC79D8A606F2}" destId="{A016E363-7EF6-4C1D-8D15-C6AE7308B69A}" srcOrd="0" destOrd="0" presId="urn:microsoft.com/office/officeart/2008/layout/PictureStrips"/>
    <dgm:cxn modelId="{535ADC68-7E35-4C83-960E-052AA9FA488E}" type="presParOf" srcId="{5B77F102-FF64-479F-8F5D-AC79D8A606F2}" destId="{E43121C8-F4EE-4C0A-82E9-E1E49D871DB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3002B-952D-454F-8181-CC538A346B29}">
      <dsp:nvSpPr>
        <dsp:cNvPr id="0" name=""/>
        <dsp:cNvSpPr/>
      </dsp:nvSpPr>
      <dsp:spPr>
        <a:xfrm rot="10800000">
          <a:off x="468679" y="1709"/>
          <a:ext cx="7292241" cy="125730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>
              <a:solidFill>
                <a:schemeClr val="accent5">
                  <a:lumMod val="50000"/>
                </a:schemeClr>
              </a:solidFill>
            </a:rPr>
            <a:t>       Act as a dynamic and effective actor in a group</a:t>
          </a:r>
          <a:endParaRPr lang="en-IN" sz="2100" b="1" kern="1200" dirty="0">
            <a:solidFill>
              <a:schemeClr val="accent5">
                <a:lumMod val="50000"/>
              </a:schemeClr>
            </a:solidFill>
          </a:endParaRPr>
        </a:p>
      </dsp:txBody>
      <dsp:txXfrm rot="10800000">
        <a:off x="783005" y="1709"/>
        <a:ext cx="6977915" cy="1257304"/>
      </dsp:txXfrm>
    </dsp:sp>
    <dsp:sp modelId="{19A9BEB1-8A7F-402E-B117-D0EC4258DC99}">
      <dsp:nvSpPr>
        <dsp:cNvPr id="0" name=""/>
        <dsp:cNvSpPr/>
      </dsp:nvSpPr>
      <dsp:spPr>
        <a:xfrm>
          <a:off x="874360" y="176958"/>
          <a:ext cx="1008194" cy="90680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80EF1-C025-4BF8-A7BF-90BA7FCEEF81}">
      <dsp:nvSpPr>
        <dsp:cNvPr id="0" name=""/>
        <dsp:cNvSpPr/>
      </dsp:nvSpPr>
      <dsp:spPr>
        <a:xfrm rot="10800000">
          <a:off x="445830" y="1634328"/>
          <a:ext cx="7337938" cy="1257304"/>
        </a:xfrm>
        <a:prstGeom prst="homePlate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>
              <a:solidFill>
                <a:schemeClr val="accent3">
                  <a:lumMod val="50000"/>
                </a:schemeClr>
              </a:solidFill>
            </a:rPr>
            <a:t>         Act well communicating in an international scientific and technical environment</a:t>
          </a:r>
          <a:endParaRPr lang="en-IN" sz="2100" b="1" kern="1200" dirty="0">
            <a:solidFill>
              <a:schemeClr val="accent3">
                <a:lumMod val="50000"/>
              </a:schemeClr>
            </a:solidFill>
          </a:endParaRPr>
        </a:p>
      </dsp:txBody>
      <dsp:txXfrm rot="10800000">
        <a:off x="760156" y="1634328"/>
        <a:ext cx="7023612" cy="1257304"/>
      </dsp:txXfrm>
    </dsp:sp>
    <dsp:sp modelId="{A995C8F7-99AE-4195-8ADE-2348FCFF3914}">
      <dsp:nvSpPr>
        <dsp:cNvPr id="0" name=""/>
        <dsp:cNvSpPr/>
      </dsp:nvSpPr>
      <dsp:spPr>
        <a:xfrm>
          <a:off x="749805" y="1634328"/>
          <a:ext cx="1257304" cy="125730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5B52C-19FA-4E60-8801-E0C3BFB4DA43}">
      <dsp:nvSpPr>
        <dsp:cNvPr id="0" name=""/>
        <dsp:cNvSpPr/>
      </dsp:nvSpPr>
      <dsp:spPr>
        <a:xfrm rot="10800000">
          <a:off x="442382" y="3266947"/>
          <a:ext cx="7344834" cy="1257304"/>
        </a:xfrm>
        <a:prstGeom prst="homePlate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>
              <a:solidFill>
                <a:schemeClr val="accent6">
                  <a:lumMod val="50000"/>
                </a:schemeClr>
              </a:solidFill>
            </a:rPr>
            <a:t>Research and Updating skills</a:t>
          </a:r>
          <a:endParaRPr lang="en-IN" sz="2100" b="1" kern="1200" dirty="0">
            <a:solidFill>
              <a:schemeClr val="accent6">
                <a:lumMod val="50000"/>
              </a:schemeClr>
            </a:solidFill>
          </a:endParaRPr>
        </a:p>
      </dsp:txBody>
      <dsp:txXfrm rot="10800000">
        <a:off x="756708" y="3266947"/>
        <a:ext cx="7030508" cy="1257304"/>
      </dsp:txXfrm>
    </dsp:sp>
    <dsp:sp modelId="{2AE3A841-E325-44B9-8755-FCFD016B9A3B}">
      <dsp:nvSpPr>
        <dsp:cNvPr id="0" name=""/>
        <dsp:cNvSpPr/>
      </dsp:nvSpPr>
      <dsp:spPr>
        <a:xfrm>
          <a:off x="749805" y="3266947"/>
          <a:ext cx="1257304" cy="12573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FCBB9-A370-4A11-8586-0C08FFEB5808}">
      <dsp:nvSpPr>
        <dsp:cNvPr id="0" name=""/>
        <dsp:cNvSpPr/>
      </dsp:nvSpPr>
      <dsp:spPr>
        <a:xfrm>
          <a:off x="150712" y="422994"/>
          <a:ext cx="3538540" cy="1105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991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MACHINE LEARNING</a:t>
          </a:r>
          <a:endParaRPr lang="en-IN" sz="2500" b="1" kern="1200" dirty="0"/>
        </a:p>
      </dsp:txBody>
      <dsp:txXfrm>
        <a:off x="150712" y="422994"/>
        <a:ext cx="3538540" cy="1105793"/>
      </dsp:txXfrm>
    </dsp:sp>
    <dsp:sp modelId="{9B664847-373D-4FB2-876E-328F076F971E}">
      <dsp:nvSpPr>
        <dsp:cNvPr id="0" name=""/>
        <dsp:cNvSpPr/>
      </dsp:nvSpPr>
      <dsp:spPr>
        <a:xfrm>
          <a:off x="3273" y="263268"/>
          <a:ext cx="774055" cy="1161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3B6A4-7165-4779-B110-FFCE4480A27C}">
      <dsp:nvSpPr>
        <dsp:cNvPr id="0" name=""/>
        <dsp:cNvSpPr/>
      </dsp:nvSpPr>
      <dsp:spPr>
        <a:xfrm>
          <a:off x="4091034" y="422994"/>
          <a:ext cx="3538540" cy="1105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991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DATA SCIENCE</a:t>
          </a:r>
          <a:endParaRPr lang="en-IN" sz="2500" b="1" kern="1200" dirty="0"/>
        </a:p>
      </dsp:txBody>
      <dsp:txXfrm>
        <a:off x="4091034" y="422994"/>
        <a:ext cx="3538540" cy="1105793"/>
      </dsp:txXfrm>
    </dsp:sp>
    <dsp:sp modelId="{98ECC967-5B0E-4B76-9EC6-2877B4652E01}">
      <dsp:nvSpPr>
        <dsp:cNvPr id="0" name=""/>
        <dsp:cNvSpPr/>
      </dsp:nvSpPr>
      <dsp:spPr>
        <a:xfrm>
          <a:off x="3843017" y="263268"/>
          <a:ext cx="975209" cy="11610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41BB0-D522-4ADE-9287-C8F611DF78E6}">
      <dsp:nvSpPr>
        <dsp:cNvPr id="0" name=""/>
        <dsp:cNvSpPr/>
      </dsp:nvSpPr>
      <dsp:spPr>
        <a:xfrm>
          <a:off x="2120873" y="1815065"/>
          <a:ext cx="3538540" cy="1105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991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THESIS</a:t>
          </a:r>
          <a:endParaRPr lang="en-IN" sz="2500" b="1" kern="1200" dirty="0"/>
        </a:p>
      </dsp:txBody>
      <dsp:txXfrm>
        <a:off x="2120873" y="1815065"/>
        <a:ext cx="3538540" cy="1105793"/>
      </dsp:txXfrm>
    </dsp:sp>
    <dsp:sp modelId="{20277697-3561-4A08-BE6D-53551FB89FFE}">
      <dsp:nvSpPr>
        <dsp:cNvPr id="0" name=""/>
        <dsp:cNvSpPr/>
      </dsp:nvSpPr>
      <dsp:spPr>
        <a:xfrm>
          <a:off x="1973434" y="1655339"/>
          <a:ext cx="774055" cy="1161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1453-6D47-40DB-8D0C-745DA1F48272}">
      <dsp:nvSpPr>
        <dsp:cNvPr id="0" name=""/>
        <dsp:cNvSpPr/>
      </dsp:nvSpPr>
      <dsp:spPr>
        <a:xfrm>
          <a:off x="2186656" y="243124"/>
          <a:ext cx="3842194" cy="1200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26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INCREASING CRIME AGAINST WOMEN</a:t>
          </a:r>
          <a:endParaRPr lang="en-IN" sz="1900" b="1" kern="1200" dirty="0"/>
        </a:p>
      </dsp:txBody>
      <dsp:txXfrm>
        <a:off x="2186656" y="243124"/>
        <a:ext cx="3842194" cy="1200685"/>
      </dsp:txXfrm>
    </dsp:sp>
    <dsp:sp modelId="{EF89DF92-439D-42BF-8F21-2D4D9DCCFD9C}">
      <dsp:nvSpPr>
        <dsp:cNvPr id="0" name=""/>
        <dsp:cNvSpPr/>
      </dsp:nvSpPr>
      <dsp:spPr>
        <a:xfrm>
          <a:off x="1834159" y="0"/>
          <a:ext cx="840480" cy="1260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C124E-C33F-48F3-A7CF-59B04A44B7FB}">
      <dsp:nvSpPr>
        <dsp:cNvPr id="0" name=""/>
        <dsp:cNvSpPr/>
      </dsp:nvSpPr>
      <dsp:spPr>
        <a:xfrm>
          <a:off x="2186711" y="1659825"/>
          <a:ext cx="3842194" cy="1200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26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ANALYSIS AND QUANTIFICATION OF DEPENDENT FACTORS</a:t>
          </a:r>
          <a:endParaRPr lang="en-IN" sz="1900" b="1" kern="1200" dirty="0"/>
        </a:p>
      </dsp:txBody>
      <dsp:txXfrm>
        <a:off x="2186711" y="1659825"/>
        <a:ext cx="3842194" cy="1200685"/>
      </dsp:txXfrm>
    </dsp:sp>
    <dsp:sp modelId="{6A554B05-DA89-459E-B482-963666596C6C}">
      <dsp:nvSpPr>
        <dsp:cNvPr id="0" name=""/>
        <dsp:cNvSpPr/>
      </dsp:nvSpPr>
      <dsp:spPr>
        <a:xfrm>
          <a:off x="1810542" y="1486397"/>
          <a:ext cx="840480" cy="12607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6E363-7EF6-4C1D-8D15-C6AE7308B69A}">
      <dsp:nvSpPr>
        <dsp:cNvPr id="0" name=""/>
        <dsp:cNvSpPr/>
      </dsp:nvSpPr>
      <dsp:spPr>
        <a:xfrm>
          <a:off x="2186761" y="3325271"/>
          <a:ext cx="3842194" cy="1200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26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SAFER FUTURE FOR WOMEN</a:t>
          </a:r>
          <a:endParaRPr lang="en-IN" sz="1900" b="1" kern="1200" dirty="0"/>
        </a:p>
      </dsp:txBody>
      <dsp:txXfrm>
        <a:off x="2186761" y="3325271"/>
        <a:ext cx="3842194" cy="1200685"/>
      </dsp:txXfrm>
    </dsp:sp>
    <dsp:sp modelId="{E43121C8-F4EE-4C0A-82E9-E1E49D871DB1}">
      <dsp:nvSpPr>
        <dsp:cNvPr id="0" name=""/>
        <dsp:cNvSpPr/>
      </dsp:nvSpPr>
      <dsp:spPr>
        <a:xfrm>
          <a:off x="2026566" y="3265237"/>
          <a:ext cx="840480" cy="126072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07B20-AEB7-45A7-9975-0BC4EDC0C1E4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674EB-0E96-4F1B-806E-D8466C7E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4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CAB7-AD45-4554-82BE-54BA737E4F7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60B-7134-44EC-BD89-CE171382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2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E4CE66-F6E3-4C1D-8A79-5C2CAC51AC06}" type="datetime1">
              <a:rPr lang="en-IN" smtClean="0"/>
              <a:t>04-06-2019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29" y="239208"/>
            <a:ext cx="10096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E830D-DA45-411F-BF7A-96517A6F97C2}" type="datetime1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07218-F53B-4CE9-B210-1A8F3A632026}" type="datetime1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4B8F15-7F00-4B6C-BFA0-A849B9862280}" type="datetime1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9DC759-9632-4508-96FE-D5D0D59AB174}" type="datetime1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7BB1D-E3B3-4A9D-897C-B5B88F45F733}" type="datetime1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94BD9-BC54-4C60-AE07-C1F062AF0A22}" type="datetime1">
              <a:rPr lang="en-IN" smtClean="0"/>
              <a:t>04-06-2019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8D1FF-0265-48AF-A0F9-EB44C0D9F354}" type="datetime1">
              <a:rPr lang="en-IN" smtClean="0"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7496E9-B216-4986-B580-D19B46AACCBC}" type="datetime1">
              <a:rPr lang="en-IN" smtClean="0"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150C1E-60B7-4BF1-AC5D-B02760FBA2FC}" type="datetime1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755951-1FF8-48E7-9F10-67D558D4CBE9}" type="datetime1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29" y="239208"/>
            <a:ext cx="10096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F695D6-2956-418D-8260-355FE1FE4AD7}" type="datetime1">
              <a:rPr lang="en-IN" smtClean="0"/>
              <a:t>04-06-2019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829761"/>
          </a:xfrm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rgbClr val="254159"/>
                </a:solidFill>
              </a:rPr>
              <a:t>PROJET PROFESSIONEL</a:t>
            </a:r>
            <a:endParaRPr lang="en-IN" sz="5400" dirty="0">
              <a:solidFill>
                <a:srgbClr val="25415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BAISYA,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Sritama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FEMDP(Software Engineering)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6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For the next couple of years I would want to continue to gather more information </a:t>
            </a:r>
            <a:r>
              <a:rPr lang="en-IN" dirty="0" smtClean="0"/>
              <a:t>and expertise </a:t>
            </a:r>
            <a:r>
              <a:rPr lang="en-IN" dirty="0"/>
              <a:t>in the area of Machine Learning and Data Science, through my work in </a:t>
            </a:r>
            <a:r>
              <a:rPr lang="en-IN" dirty="0" smtClean="0"/>
              <a:t>the industry </a:t>
            </a:r>
            <a:r>
              <a:rPr lang="en-IN" dirty="0"/>
              <a:t>and/or through independent learning courses. </a:t>
            </a:r>
            <a:endParaRPr lang="en-IN" dirty="0" smtClean="0"/>
          </a:p>
          <a:p>
            <a:r>
              <a:rPr lang="en-IN" dirty="0" smtClean="0"/>
              <a:t>Equipped </a:t>
            </a:r>
            <a:r>
              <a:rPr lang="en-IN" dirty="0"/>
              <a:t>with enough </a:t>
            </a:r>
            <a:r>
              <a:rPr lang="en-IN" dirty="0" smtClean="0"/>
              <a:t>knowledge and </a:t>
            </a:r>
            <a:r>
              <a:rPr lang="en-IN" dirty="0"/>
              <a:t>experience, I would then move on to the research for my thesis and work </a:t>
            </a:r>
            <a:r>
              <a:rPr lang="en-IN" dirty="0" smtClean="0"/>
              <a:t>on recognizing</a:t>
            </a:r>
            <a:r>
              <a:rPr lang="en-IN" dirty="0"/>
              <a:t>, quantifying and </a:t>
            </a:r>
            <a:r>
              <a:rPr lang="en-IN" dirty="0" smtClean="0"/>
              <a:t>analysing </a:t>
            </a:r>
            <a:r>
              <a:rPr lang="en-IN" dirty="0"/>
              <a:t>the various factors leading to increased number </a:t>
            </a:r>
            <a:r>
              <a:rPr lang="en-IN" dirty="0" smtClean="0"/>
              <a:t>of </a:t>
            </a:r>
            <a:r>
              <a:rPr lang="en-IN" b="1" dirty="0" smtClean="0"/>
              <a:t>Crimes </a:t>
            </a:r>
            <a:r>
              <a:rPr lang="en-IN" b="1" dirty="0"/>
              <a:t>against Women.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9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latin typeface="Arial Black" pitchFamily="34" charset="0"/>
              </a:rPr>
              <a:t>SPECIAL THANKS TO ISEP:  </a:t>
            </a:r>
          </a:p>
          <a:p>
            <a:pPr algn="ctr"/>
            <a:endParaRPr lang="en-IN" dirty="0" smtClean="0">
              <a:latin typeface="Arial Black" pitchFamily="34" charset="0"/>
            </a:endParaRPr>
          </a:p>
          <a:p>
            <a:pPr marL="109728" indent="0">
              <a:buNone/>
            </a:pPr>
            <a:r>
              <a:rPr lang="en-IN" dirty="0" smtClean="0"/>
              <a:t>For helping me realise my potential and goal, and a clearer vision for what I want to be in my future.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3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SKILLS ASSESSMENT</a:t>
            </a:r>
          </a:p>
          <a:p>
            <a:pPr lvl="1"/>
            <a:r>
              <a:rPr lang="en-IN" sz="2400" dirty="0"/>
              <a:t>GENERAL COMPETENCE</a:t>
            </a:r>
          </a:p>
          <a:p>
            <a:pPr lvl="1"/>
            <a:r>
              <a:rPr lang="en-IN" sz="2400" dirty="0"/>
              <a:t>SPECIFIC  COMPETENCE</a:t>
            </a:r>
            <a:r>
              <a:rPr lang="en-IN" sz="2400" dirty="0" smtClean="0"/>
              <a:t>: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PROJET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PROFESSIONEL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FUTURE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93192" lvl="1" indent="0">
              <a:buNone/>
            </a:pP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INDEX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2017, 4 years after doing my bachelors, I came to ISEP to pursue my studies further.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3 Semesters </a:t>
            </a:r>
            <a:r>
              <a:rPr lang="en-IN" dirty="0"/>
              <a:t>and 4 months into my internship, it is time for me to look to the next stage </a:t>
            </a:r>
            <a:r>
              <a:rPr lang="en-IN" dirty="0" smtClean="0"/>
              <a:t>and make </a:t>
            </a:r>
            <a:r>
              <a:rPr lang="en-IN" dirty="0"/>
              <a:t>sense of my future career by detailing my career plan.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chemeClr val="accent1">
                    <a:lumMod val="50000"/>
                  </a:schemeClr>
                </a:solidFill>
              </a:rPr>
              <a:t>SKILLS ASSESSMENT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31840" y="1412776"/>
            <a:ext cx="2880320" cy="14401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275856" y="17728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COMPETENCY</a:t>
            </a:r>
          </a:p>
          <a:p>
            <a:pPr algn="ctr"/>
            <a:r>
              <a:rPr lang="en-IN" b="1" dirty="0" smtClean="0"/>
              <a:t>BASED APPROCACH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1043608" y="3789040"/>
            <a:ext cx="2808312" cy="15841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508104" y="3789040"/>
            <a:ext cx="2808312" cy="15841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151620" y="426588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GENERAL</a:t>
            </a:r>
          </a:p>
          <a:p>
            <a:pPr algn="ctr"/>
            <a:r>
              <a:rPr lang="en-IN" b="1" dirty="0" smtClean="0"/>
              <a:t>COMPETENCY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16116" y="425796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SPECIFIC COMPETENCY</a:t>
            </a:r>
          </a:p>
        </p:txBody>
      </p:sp>
      <p:cxnSp>
        <p:nvCxnSpPr>
          <p:cNvPr id="14" name="Elbow Connector 13"/>
          <p:cNvCxnSpPr>
            <a:stCxn id="7" idx="4"/>
            <a:endCxn id="9" idx="0"/>
          </p:cNvCxnSpPr>
          <p:nvPr/>
        </p:nvCxnSpPr>
        <p:spPr>
          <a:xfrm rot="5400000">
            <a:off x="3041830" y="2258870"/>
            <a:ext cx="936104" cy="2124236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4"/>
            <a:endCxn id="10" idx="0"/>
          </p:cNvCxnSpPr>
          <p:nvPr/>
        </p:nvCxnSpPr>
        <p:spPr>
          <a:xfrm rot="16200000" flipH="1">
            <a:off x="5274078" y="2150858"/>
            <a:ext cx="936104" cy="234026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34735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5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dirty="0"/>
              <a:t>GENERAL </a:t>
            </a:r>
            <a:r>
              <a:rPr lang="en-IN" sz="3600" b="0" dirty="0" smtClean="0"/>
              <a:t>COMPETENCE 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814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dirty="0"/>
              <a:t>SPECIFIC </a:t>
            </a:r>
            <a:r>
              <a:rPr lang="en-IN" sz="3600" b="0" dirty="0" smtClean="0"/>
              <a:t> COMPETENCE</a:t>
            </a:r>
            <a:endParaRPr lang="en-IN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90471"/>
              </p:ext>
            </p:extLst>
          </p:nvPr>
        </p:nvGraphicFramePr>
        <p:xfrm>
          <a:off x="251522" y="1196752"/>
          <a:ext cx="8568951" cy="5318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4"/>
                <a:gridCol w="4536504"/>
                <a:gridCol w="2088233"/>
              </a:tblGrid>
              <a:tr h="656190">
                <a:tc>
                  <a:txBody>
                    <a:bodyPr/>
                    <a:lstStyle/>
                    <a:p>
                      <a:pPr marL="457200" indent="-280988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EXPERIENCE</a:t>
                      </a:r>
                      <a:endParaRPr lang="en-IN" sz="180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457200" indent="-192088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COMPETENCE</a:t>
                      </a:r>
                      <a:endParaRPr lang="en-IN" sz="180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457200" indent="-28098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IMPROVEMENTS</a:t>
                      </a:r>
                      <a:endParaRPr lang="en-IN" sz="180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939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APP (</a:t>
                      </a: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apprentissage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par </a:t>
                      </a: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projet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) : </a:t>
                      </a: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développement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d’une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application web 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effectLst/>
                        </a:rPr>
                        <a:t>-Discover </a:t>
                      </a:r>
                      <a:r>
                        <a:rPr lang="en-GB" sz="1400" b="0" dirty="0">
                          <a:effectLst/>
                        </a:rPr>
                        <a:t>new programming languages. </a:t>
                      </a:r>
                      <a:r>
                        <a:rPr lang="en-GB" sz="1400" b="0" dirty="0" smtClean="0">
                          <a:effectLst/>
                        </a:rPr>
                        <a:t> </a:t>
                      </a:r>
                      <a:r>
                        <a:rPr lang="en-GB" sz="1400" b="0" dirty="0">
                          <a:effectLst/>
                        </a:rPr>
                        <a:t>deepening knowledge in databases (SQL</a:t>
                      </a:r>
                      <a:r>
                        <a:rPr lang="en-GB" sz="1400" b="0" dirty="0" smtClean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 -Work in a multicultural team (</a:t>
                      </a:r>
                      <a:r>
                        <a:rPr lang="en-GB" sz="1400" b="0" dirty="0" err="1">
                          <a:effectLst/>
                        </a:rPr>
                        <a:t>Chinese,French</a:t>
                      </a:r>
                      <a:r>
                        <a:rPr lang="en-GB" sz="1400" b="0" dirty="0">
                          <a:effectLst/>
                        </a:rPr>
                        <a:t>, </a:t>
                      </a:r>
                      <a:r>
                        <a:rPr lang="en-GB" sz="1400" b="0" dirty="0" smtClean="0">
                          <a:effectLst/>
                        </a:rPr>
                        <a:t>...)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effectLst/>
                        </a:rPr>
                        <a:t>-To </a:t>
                      </a:r>
                      <a:r>
                        <a:rPr lang="en-GB" sz="1400" b="0" dirty="0">
                          <a:effectLst/>
                        </a:rPr>
                        <a:t>write the necessary documents for a GL project (functional / technical specifications document ...)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effectLst/>
                        </a:rPr>
                        <a:t>- Better </a:t>
                      </a:r>
                      <a:r>
                        <a:rPr lang="en-GB" sz="1400" b="0" dirty="0">
                          <a:effectLst/>
                        </a:rPr>
                        <a:t>divide tasks among team members and involve everyone in the </a:t>
                      </a:r>
                      <a:r>
                        <a:rPr lang="en-GB" sz="1400" b="0" dirty="0" smtClean="0">
                          <a:effectLst/>
                        </a:rPr>
                        <a:t>work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-Encourage the team members to undertake more challenging tasks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66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Projet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Web technologies : application web en Java. 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-Discover the agile approach and the life cycle of a software project from the collection of needs to testing and presentation of the project</a:t>
                      </a:r>
                      <a:r>
                        <a:rPr lang="en-GB" sz="1400" b="0" dirty="0" smtClean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 - To differentiate between the priority needs of the client and the lowest priority. -Better project time management to present deliverables on time. 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Peer validation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8311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International Relation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GB" sz="1400" b="0" dirty="0" smtClean="0">
                          <a:effectLst/>
                        </a:rPr>
                        <a:t>Discover </a:t>
                      </a:r>
                      <a:r>
                        <a:rPr lang="en-GB" sz="1400" b="0" dirty="0">
                          <a:effectLst/>
                        </a:rPr>
                        <a:t>the new ideas and methods of marketing</a:t>
                      </a:r>
                      <a:r>
                        <a:rPr lang="en-GB" sz="1400" b="0" dirty="0" smtClean="0">
                          <a:effectLst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- Study various markets and customer needs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- </a:t>
                      </a:r>
                      <a:r>
                        <a:rPr lang="en-GB" sz="1400" b="0" dirty="0" smtClean="0">
                          <a:effectLst/>
                        </a:rPr>
                        <a:t>More </a:t>
                      </a:r>
                      <a:r>
                        <a:rPr lang="en-GB" sz="1400" b="0" dirty="0">
                          <a:effectLst/>
                        </a:rPr>
                        <a:t>time in analysing the markets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204206"/>
              </p:ext>
            </p:extLst>
          </p:nvPr>
        </p:nvGraphicFramePr>
        <p:xfrm>
          <a:off x="251520" y="694164"/>
          <a:ext cx="8640959" cy="5816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2781"/>
                <a:gridCol w="4304271"/>
                <a:gridCol w="2443907"/>
              </a:tblGrid>
              <a:tr h="239179">
                <a:tc>
                  <a:txBody>
                    <a:bodyPr/>
                    <a:lstStyle/>
                    <a:p>
                      <a:pPr marL="273050" indent="-952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EXPERIENCE</a:t>
                      </a:r>
                      <a:endParaRPr lang="en-IN" sz="18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1778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COMPETENCE</a:t>
                      </a:r>
                      <a:endParaRPr lang="en-IN" sz="18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457200" indent="-3619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IMPROVEMENTS</a:t>
                      </a:r>
                      <a:endParaRPr lang="en-IN" sz="18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3154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Breast Cancer Coimbra Dataset(Machine Learning)</a:t>
                      </a:r>
                      <a:endPara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-Supervised and unsupervised analysis of data for determining the principal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factors responsible in determining breast cancer, and also the best model to determine the relevant factors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more time in further analysing the equations impacting the dataset</a:t>
                      </a:r>
                      <a:endParaRPr lang="en-IN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55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ENERNOC </a:t>
                      </a:r>
                      <a:endParaRPr lang="en-IN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electricity </a:t>
                      </a: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consumption data</a:t>
                      </a:r>
                      <a:endPara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-NoSQL and MongoDB  integration of data to determine the consumption of electricity, citywise and their time-series analyses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NoSQL and MongoDB  modelling of data to determine the consumption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 more research was required on our part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315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PFE (</a:t>
                      </a:r>
                      <a:r>
                        <a:rPr lang="en-IN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Projet</a:t>
                      </a: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Fin </a:t>
                      </a:r>
                      <a:r>
                        <a:rPr lang="en-IN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D’études</a:t>
                      </a: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: </a:t>
                      </a:r>
                      <a:endParaRPr lang="en-IN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Product </a:t>
                      </a:r>
                      <a:r>
                        <a:rPr lang="en-GB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Registration :UNICEF</a:t>
                      </a:r>
                      <a:endPara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-Development of independence, initiative, and responsibility 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–Implementation of all knowledge and know-how acquired during the course -creation of the spirit of collective work.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-Do not hesitate to ask for help from someone who has more knowledge not to get stuck for too long.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3154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Stages (fin </a:t>
                      </a:r>
                      <a:r>
                        <a:rPr lang="en-GB" sz="1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d’études</a:t>
                      </a: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 PSA </a:t>
                      </a:r>
                      <a:r>
                        <a:rPr lang="en-GB" sz="1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Groupe</a:t>
                      </a: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</a:t>
                      </a:r>
                      <a:endParaRPr lang="en-IN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-Discovery of the professional environment 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-Autonomy 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-Discover the developer's job more closely and apply the technical knowledge acquired at the school.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-Be less discreet and know how to put forward to mount what we are able.</a:t>
                      </a:r>
                      <a:endParaRPr lang="en-IN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2008124" y="1196752"/>
            <a:ext cx="5127759" cy="187220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4" y="260648"/>
            <a:ext cx="8229600" cy="1143000"/>
          </a:xfrm>
        </p:spPr>
        <p:txBody>
          <a:bodyPr/>
          <a:lstStyle/>
          <a:p>
            <a:r>
              <a:rPr lang="en-IN" b="0" dirty="0"/>
              <a:t>PROJET PROFESSIONEL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96569" y="1630541"/>
            <a:ext cx="43508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254159"/>
                </a:solidFill>
                <a:effectLst>
                  <a:reflection blurRad="12700" stA="50000" endPos="50000" dist="5000" dir="5400000" sy="-100000" rotWithShape="0"/>
                </a:effectLst>
              </a:rPr>
              <a:t>Skill assessment</a:t>
            </a:r>
            <a:endParaRPr lang="en-US" sz="3600" b="1" cap="all" spc="0" dirty="0">
              <a:ln w="0"/>
              <a:solidFill>
                <a:srgbClr val="254159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93010810"/>
              </p:ext>
            </p:extLst>
          </p:nvPr>
        </p:nvGraphicFramePr>
        <p:xfrm>
          <a:off x="755577" y="3212976"/>
          <a:ext cx="763284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3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457087"/>
              </p:ext>
            </p:extLst>
          </p:nvPr>
        </p:nvGraphicFramePr>
        <p:xfrm>
          <a:off x="-1476672" y="134076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FUTURE…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220072" y="1700808"/>
            <a:ext cx="395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3300"/>
                </a:solidFill>
              </a:rPr>
              <a:t>Field Research in areas where </a:t>
            </a:r>
          </a:p>
          <a:p>
            <a:r>
              <a:rPr lang="en-IN" b="1" dirty="0" smtClean="0">
                <a:solidFill>
                  <a:srgbClr val="FF3300"/>
                </a:solidFill>
              </a:rPr>
              <a:t>Higher rates of crimes have been </a:t>
            </a:r>
          </a:p>
          <a:p>
            <a:r>
              <a:rPr lang="en-IN" b="1" dirty="0" smtClean="0">
                <a:solidFill>
                  <a:srgbClr val="FF3300"/>
                </a:solidFill>
              </a:rPr>
              <a:t>reported</a:t>
            </a:r>
            <a:endParaRPr lang="en-IN" b="1" dirty="0">
              <a:solidFill>
                <a:srgbClr val="FF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710" y="3020759"/>
            <a:ext cx="3882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Figure out the dependent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Variables and their coefficients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and the proportion to which they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Impacts the crimes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4725144"/>
            <a:ext cx="3970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Test these coefficients real time </a:t>
            </a:r>
          </a:p>
          <a:p>
            <a:r>
              <a:rPr lang="en-IN" b="1" dirty="0" smtClean="0"/>
              <a:t>For further fine-tuning</a:t>
            </a:r>
          </a:p>
          <a:p>
            <a:r>
              <a:rPr lang="en-IN" b="1" dirty="0" smtClean="0"/>
              <a:t>The aim is that these figures and </a:t>
            </a:r>
          </a:p>
          <a:p>
            <a:r>
              <a:rPr lang="en-IN" b="1" dirty="0" smtClean="0"/>
              <a:t>Their ratio of dependence help</a:t>
            </a:r>
          </a:p>
          <a:p>
            <a:r>
              <a:rPr lang="en-IN" b="1" dirty="0" smtClean="0"/>
              <a:t>The government in implementing</a:t>
            </a:r>
          </a:p>
          <a:p>
            <a:r>
              <a:rPr lang="en-IN" b="1" dirty="0" smtClean="0"/>
              <a:t>Programs for women’s safety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78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</TotalTime>
  <Words>652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PROJET PROFESSIONEL</vt:lpstr>
      <vt:lpstr>INDEX</vt:lpstr>
      <vt:lpstr>INTRODUCTION</vt:lpstr>
      <vt:lpstr>SKILLS ASSESSMENT</vt:lpstr>
      <vt:lpstr>GENERAL COMPETENCE :</vt:lpstr>
      <vt:lpstr>SPECIFIC  COMPETENCE</vt:lpstr>
      <vt:lpstr>PowerPoint Presentation</vt:lpstr>
      <vt:lpstr>PROJET PROFESSIONEL</vt:lpstr>
      <vt:lpstr>THE FUTURE…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2019-05-26T07:49:19Z</dcterms:created>
  <dcterms:modified xsi:type="dcterms:W3CDTF">2019-06-04T08:09:41Z</dcterms:modified>
</cp:coreProperties>
</file>