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146847056" r:id="rId12"/>
    <p:sldId id="2146847058" r:id="rId13"/>
    <p:sldId id="267" r:id="rId14"/>
    <p:sldId id="268" r:id="rId15"/>
    <p:sldId id="2146847055" r:id="rId16"/>
    <p:sldId id="269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dhararajan M" initials="sM" lastIdx="1" clrIdx="0">
    <p:extLst>
      <p:ext uri="{19B8F6BF-5375-455C-9EA6-DF929625EA0E}">
        <p15:presenceInfo xmlns:p15="http://schemas.microsoft.com/office/powerpoint/2012/main" userId="ef1e577aed63ae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68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7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35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91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47761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an Anti-Keylogger System for Enhanced Cybersecurity</a:t>
            </a:r>
            <a:endParaRPr lang="en-US" sz="27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21429" y="4550229"/>
            <a:ext cx="83762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Sridar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Madha Engineering College – BE.CSE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Result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06193"/>
            <a:ext cx="9314174" cy="184991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"Display Result" button in the Anti-Keylogger System presents a convenient way to view the recorded keypress and release events. Clicking the button opens a separate window where users can easily review the logged data, enhancing their understanding of keyboard activity and ensuring system security.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560C1-B421-A7AD-5F5D-4CAA4220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16" y="2934402"/>
            <a:ext cx="2903780" cy="2018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CF66DB-AD1E-FC9F-FEFD-340A406F5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322" y="2817499"/>
            <a:ext cx="3082771" cy="2168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967866-228B-B638-7893-917D55376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60" y="2934402"/>
            <a:ext cx="2981730" cy="207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conclusion, the Anti-Keylogger System provides a user-friendly interface to block/unblock keys, toggle logging, and start/stop the keylogger, ensuring enhanced cybersecurity by monitoring and recording keyboard activities. The system empowers users to conveniently access logged data for analysis and security auditing</a:t>
            </a: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291393"/>
            <a:ext cx="10781467" cy="5428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scanning: Continuously monitor system activities for the presence of keyloggers.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Behavioral analysis: Analyze user behavior patterns to detect anomalies indicative of keylogger activity.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Keystroke encryption: Encrypt keystrokes to prevent keyloggers from capturing sensitive information.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input methods: Implement secure input mechanisms like virtual keyboards to thwart keylogging attempts.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Anti-hooking techniques: Employ methods to prevent keyloggers from intercepting system functions and capturing keystrokes.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Awareness and Education: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Educate users about keylogger risks: Provide information about the types of keyloggers and their potential impact on privacy and security.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 security measures: Encourage users to use strong passwords, enable multi-factor authentication, and stay vigilant against suspicious activities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fr-FR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Python Documentation. (https://docs.python.org/3/)</a:t>
            </a:r>
          </a:p>
          <a:p>
            <a:pPr marL="305435" indent="-305435"/>
            <a:r>
              <a:rPr lang="fr-FR" sz="2000" dirty="0" err="1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Tkinter</a:t>
            </a:r>
            <a:r>
              <a:rPr lang="fr-FR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Documentation. (https://docs.python.org/3/library/tkinter.html)</a:t>
            </a:r>
          </a:p>
          <a:p>
            <a:pPr marL="305435" indent="-305435"/>
            <a:r>
              <a:rPr lang="fr-FR" sz="2000" dirty="0" err="1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Pynput</a:t>
            </a:r>
            <a:r>
              <a:rPr lang="fr-FR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Documentation. (https://pypi.org/project/pynput/)</a:t>
            </a:r>
          </a:p>
          <a:p>
            <a:pPr marL="305435" indent="-305435"/>
            <a:r>
              <a:rPr lang="fr-FR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JSON Documentation. (https://docs.python.org/3/library/json.html)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3B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40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 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Proposed System/Solution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System Development Approach </a:t>
            </a: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Algorithm &amp; Deployment  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 </a:t>
            </a: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References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 today's digital age, cybersecurity threats pose significant risks to individuals and organizations. Keyloggers, a type of malicious software, are widely used by attackers to capture keystrokes on a user's keyboard, potentially leading to theft of sensitive information such as passwords, credit card numbers, and personal messages. To mitigate the threat posed by keyloggers, there is a need for the development of an Anti-Keylogger System aimed at enhancing cybersecurity.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objective of this project is to design and implement an Anti-Keylogger System capable of detecting and preventing malicious keylogging activities on a user's system. The system should provide real-time protection against keylogger attacks while ensuring minimal disruption to the user's normal computing experience.</a:t>
            </a:r>
            <a:endParaRPr lang="en-GB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 Anti-keylogger System For Enhanced Cybersecurity</a:t>
            </a:r>
          </a:p>
          <a:p>
            <a:pPr marL="305435" indent="-305435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Keyloggers pose a significant threat to cybersecurity by capturing keystrokes, potentially compromising sensitive information. To mitigate this threat, an Anti-Keylogger System can be developed using Python with a graphical user interface (GUI) provided by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This system allows users to block specific keys, toggle logging, start and stop the keylogger, and save logged data in both TXT and JSON formats.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305435" indent="-305435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Blocking: Users can block specific keys from being logged by the keylogger.</a:t>
            </a:r>
          </a:p>
          <a:p>
            <a:pPr marL="305435" indent="-305435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 Logging: Logging can be toggled on or off to control when keystrokes are recorded.</a:t>
            </a:r>
          </a:p>
          <a:p>
            <a:pPr marL="305435" indent="-305435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Start/Stop Functionality: Users can start and stop the keylogger as needed.</a:t>
            </a:r>
          </a:p>
          <a:p>
            <a:pPr marL="305435" indent="-305435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Logging Status Display: The GUI displays the current logging status (enabled/disabled) to keep users informed.</a:t>
            </a:r>
          </a:p>
          <a:p>
            <a:pPr marL="305435" indent="-305435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Logs: Logged keystrokes can be saved in both TXT and JSON formats for analysis and further action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91394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Implementation Overview: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Global Variables: Maintain variables to store blocked keys, logging status, output file paths, logged data, and the keyboard listener instance.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Blocking and Unblocking Keys: Functions to add or remove keys from the set of blocked keys.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Logging Functions: Event handlers to record key press and release events, respecting the logging status and blocked keys.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Toggle Logging: Function to toggle the logging status and update the GUI accordingly.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Save Logs: Function to save the logged data in TXT and JSON formats.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Start/Stop Keylogger: Functions to start and stop the keylogger, managing the keyboard listener instance.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GUI Setup: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-based GUI setup with labels and buttons for user interaction.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ACF36ED0-A22F-2498-58DD-7D7831BB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67305"/>
            <a:ext cx="11114622" cy="5738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the Anti-Keylogger System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Step1:Initialization: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necessary libraries (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pynput.keyboard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global variables to store blocked keys, logging status, output file paths, logged data, and keyboard listener instance.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Step2:Function Definitions: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functions to block specific keys, unblock keys, check if a key is blocked, handle key press event, handle key release event, toggle logging, save logs in TXT and JSON formats, start the keylogger, and stop the keylogger.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Step3:GUI Setup: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 with a title "Anti-Keylogger System" and set a larger window size.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a label to display the logging status.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buttons for blocking keys, unblocking keys, toggling logging, starting the keylogger, and stopping the keylogger.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6FCB389-267C-9A2C-AD49-47561C5BB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89088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0CD531DB-13ED-F889-73F9-3C3E9FA0A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589088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B80F-6953-0E04-4A36-9C7C0C13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3" y="1254642"/>
            <a:ext cx="11015384" cy="472070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Step4:Button Actions: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actions for each button: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Keys: Adds specified keys to the set of blocked keys.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Unblock Keys: Removes specified keys from the set of blocked keys.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 Logging: Toggles the logging status and updates the status label accordingly. If logging is disabled, it saves the logs.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Keylogger: Initializes and starts the keyboard listener.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Keylogger: Stops the keyboard listener if it's running.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Step5:Mainloop: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the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mainloop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display the GUI and handle user interactions.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93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848F-49E9-DD7B-DF9E-B5A788BC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D631D-0294-1932-1232-446E76C2D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14568"/>
            <a:ext cx="11029616" cy="5487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Steps: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Step1:Installation: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Python if not already installed.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the required libraries: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Step2:Code Compilation: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the provided Python code into a file with a .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extension.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Step3:Execution: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the Python script by executing the file.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GUI window for the Anti-Keylogger System will appear.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Step4:User Interaction: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provided buttons to perform actions such as blocking/unblocking keys, toggling logging, starting/stopping the keylogger.</a:t>
            </a:r>
          </a:p>
        </p:txBody>
      </p:sp>
    </p:spTree>
    <p:extLst>
      <p:ext uri="{BB962C8B-B14F-4D97-AF65-F5344CB8AC3E}">
        <p14:creationId xmlns:p14="http://schemas.microsoft.com/office/powerpoint/2010/main" val="239627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EAE73-E3C5-38DD-B614-045BC0855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60" y="1127051"/>
            <a:ext cx="11068547" cy="48482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Step5:Logging: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logging is enabled, the system will log key press and release events to the specified output files in both TXT and JSON formats.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Step6:Closing the Application: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 the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 or terminate the Python process to exit the application.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Step7:Customization: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the code as needed for custom key blocking/unblocking, output file paths, or other configurations.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Step8:Testing: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the functionality of the Anti-Keylogger System to ensure it meets the desired requirements for enhanced cybersecurity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450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188</TotalTime>
  <Words>1224</Words>
  <Application>Microsoft Office PowerPoint</Application>
  <PresentationFormat>Widescreen</PresentationFormat>
  <Paragraphs>100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Franklin Gothic Book</vt:lpstr>
      <vt:lpstr>Franklin Gothic Demi</vt:lpstr>
      <vt:lpstr>Söhne</vt:lpstr>
      <vt:lpstr>Times New Roman</vt:lpstr>
      <vt:lpstr>Wingdings 2</vt:lpstr>
      <vt:lpstr>DividendVTI</vt:lpstr>
      <vt:lpstr> Development of an Anti-Keylogger System for Enhanced Cybersecurity</vt:lpstr>
      <vt:lpstr>OUTLINE</vt:lpstr>
      <vt:lpstr>Problem Statement</vt:lpstr>
      <vt:lpstr>Proposed Solution</vt:lpstr>
      <vt:lpstr>System  Approach</vt:lpstr>
      <vt:lpstr>Algorithm &amp; Deployment</vt:lpstr>
      <vt:lpstr>PowerPoint Presentation</vt:lpstr>
      <vt:lpstr>Algorithm &amp; Deployment</vt:lpstr>
      <vt:lpstr>PowerPoint Presentation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. knockout2pc .</cp:lastModifiedBy>
  <cp:revision>27</cp:revision>
  <dcterms:created xsi:type="dcterms:W3CDTF">2021-05-26T16:50:10Z</dcterms:created>
  <dcterms:modified xsi:type="dcterms:W3CDTF">2024-04-04T15:02:57Z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