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choolbell" charset="1" panose="02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29.png" Type="http://schemas.openxmlformats.org/officeDocument/2006/relationships/image"/><Relationship Id="rId29" Target="../media/image30.svg" Type="http://schemas.openxmlformats.org/officeDocument/2006/relationships/image"/><Relationship Id="rId3" Target="../media/image2.svg" Type="http://schemas.openxmlformats.org/officeDocument/2006/relationships/image"/><Relationship Id="rId30" Target="../media/image31.png" Type="http://schemas.openxmlformats.org/officeDocument/2006/relationships/image"/><Relationship Id="rId31" Target="../media/image32.svg" Type="http://schemas.openxmlformats.org/officeDocument/2006/relationships/image"/><Relationship Id="rId32" Target="../media/image33.png" Type="http://schemas.openxmlformats.org/officeDocument/2006/relationships/image"/><Relationship Id="rId33" Target="../media/image34.svg" Type="http://schemas.openxmlformats.org/officeDocument/2006/relationships/image"/><Relationship Id="rId34" Target="../media/image35.png" Type="http://schemas.openxmlformats.org/officeDocument/2006/relationships/image"/><Relationship Id="rId35" Target="../media/image3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1857" y="5584999"/>
            <a:ext cx="4817443" cy="3673301"/>
          </a:xfrm>
          <a:custGeom>
            <a:avLst/>
            <a:gdLst/>
            <a:ahLst/>
            <a:cxnLst/>
            <a:rect r="r" b="b" t="t" l="l"/>
            <a:pathLst>
              <a:path h="3673301" w="4817443">
                <a:moveTo>
                  <a:pt x="0" y="0"/>
                </a:moveTo>
                <a:lnTo>
                  <a:pt x="4817443" y="0"/>
                </a:lnTo>
                <a:lnTo>
                  <a:pt x="4817443" y="3673301"/>
                </a:lnTo>
                <a:lnTo>
                  <a:pt x="0" y="3673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87366" y="3247885"/>
            <a:ext cx="5977690" cy="5305199"/>
          </a:xfrm>
          <a:custGeom>
            <a:avLst/>
            <a:gdLst/>
            <a:ahLst/>
            <a:cxnLst/>
            <a:rect r="r" b="b" t="t" l="l"/>
            <a:pathLst>
              <a:path h="5305199" w="5977690">
                <a:moveTo>
                  <a:pt x="0" y="0"/>
                </a:moveTo>
                <a:lnTo>
                  <a:pt x="5977689" y="0"/>
                </a:lnTo>
                <a:lnTo>
                  <a:pt x="5977689" y="5305199"/>
                </a:lnTo>
                <a:lnTo>
                  <a:pt x="0" y="5305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501599" y="1028700"/>
            <a:ext cx="8088622" cy="1446674"/>
            <a:chOff x="0" y="0"/>
            <a:chExt cx="10784830" cy="1928898"/>
          </a:xfrm>
        </p:grpSpPr>
        <p:sp>
          <p:nvSpPr>
            <p:cNvPr name="Freeform 5" id="5"/>
            <p:cNvSpPr/>
            <p:nvPr/>
          </p:nvSpPr>
          <p:spPr>
            <a:xfrm flipH="false" flipV="false" rot="5400000">
              <a:off x="3547594" y="-3547594"/>
              <a:ext cx="1928898" cy="9024086"/>
            </a:xfrm>
            <a:custGeom>
              <a:avLst/>
              <a:gdLst/>
              <a:ahLst/>
              <a:cxnLst/>
              <a:rect r="r" b="b" t="t" l="l"/>
              <a:pathLst>
                <a:path h="9024086" w="1928898">
                  <a:moveTo>
                    <a:pt x="0" y="0"/>
                  </a:moveTo>
                  <a:lnTo>
                    <a:pt x="1928898" y="0"/>
                  </a:lnTo>
                  <a:lnTo>
                    <a:pt x="1928898" y="9024086"/>
                  </a:lnTo>
                  <a:lnTo>
                    <a:pt x="0" y="90240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309678" y="311970"/>
              <a:ext cx="1475152" cy="1188420"/>
            </a:xfrm>
            <a:custGeom>
              <a:avLst/>
              <a:gdLst/>
              <a:ahLst/>
              <a:cxnLst/>
              <a:rect r="r" b="b" t="t" l="l"/>
              <a:pathLst>
                <a:path h="1188420" w="1475152">
                  <a:moveTo>
                    <a:pt x="0" y="0"/>
                  </a:moveTo>
                  <a:lnTo>
                    <a:pt x="1475152" y="0"/>
                  </a:lnTo>
                  <a:lnTo>
                    <a:pt x="1475152" y="1188419"/>
                  </a:lnTo>
                  <a:lnTo>
                    <a:pt x="0" y="1188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692557" y="476134"/>
              <a:ext cx="6584862" cy="1024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400" spc="84">
                  <a:solidFill>
                    <a:srgbClr val="FFFFFF"/>
                  </a:solidFill>
                  <a:latin typeface="Schoolbell"/>
                </a:rPr>
                <a:t>A beautiful sunset doing things that don’t matter. . 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00192" y="3247885"/>
            <a:ext cx="1395380" cy="1490392"/>
          </a:xfrm>
          <a:custGeom>
            <a:avLst/>
            <a:gdLst/>
            <a:ahLst/>
            <a:cxnLst/>
            <a:rect r="r" b="b" t="t" l="l"/>
            <a:pathLst>
              <a:path h="1490392" w="1395380">
                <a:moveTo>
                  <a:pt x="0" y="0"/>
                </a:moveTo>
                <a:lnTo>
                  <a:pt x="1395380" y="0"/>
                </a:lnTo>
                <a:lnTo>
                  <a:pt x="1395380" y="1490392"/>
                </a:lnTo>
                <a:lnTo>
                  <a:pt x="0" y="14903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18263" y="5733854"/>
            <a:ext cx="2483235" cy="1893467"/>
          </a:xfrm>
          <a:custGeom>
            <a:avLst/>
            <a:gdLst/>
            <a:ahLst/>
            <a:cxnLst/>
            <a:rect r="r" b="b" t="t" l="l"/>
            <a:pathLst>
              <a:path h="1893467" w="2483235">
                <a:moveTo>
                  <a:pt x="0" y="0"/>
                </a:moveTo>
                <a:lnTo>
                  <a:pt x="2483235" y="0"/>
                </a:lnTo>
                <a:lnTo>
                  <a:pt x="2483235" y="1893467"/>
                </a:lnTo>
                <a:lnTo>
                  <a:pt x="0" y="1893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543120" y="-1402195"/>
            <a:ext cx="1162985" cy="5440863"/>
          </a:xfrm>
          <a:custGeom>
            <a:avLst/>
            <a:gdLst/>
            <a:ahLst/>
            <a:cxnLst/>
            <a:rect r="r" b="b" t="t" l="l"/>
            <a:pathLst>
              <a:path h="5440863" w="1162985">
                <a:moveTo>
                  <a:pt x="0" y="0"/>
                </a:moveTo>
                <a:lnTo>
                  <a:pt x="1162984" y="0"/>
                </a:lnTo>
                <a:lnTo>
                  <a:pt x="1162984" y="5440864"/>
                </a:lnTo>
                <a:lnTo>
                  <a:pt x="0" y="5440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67031" y="8035020"/>
            <a:ext cx="6502463" cy="1162985"/>
            <a:chOff x="0" y="0"/>
            <a:chExt cx="8669950" cy="1550646"/>
          </a:xfrm>
        </p:grpSpPr>
        <p:sp>
          <p:nvSpPr>
            <p:cNvPr name="Freeform 5" id="5"/>
            <p:cNvSpPr/>
            <p:nvPr/>
          </p:nvSpPr>
          <p:spPr>
            <a:xfrm flipH="false" flipV="false" rot="5400000">
              <a:off x="2851919" y="-2851919"/>
              <a:ext cx="1550646" cy="7254484"/>
            </a:xfrm>
            <a:custGeom>
              <a:avLst/>
              <a:gdLst/>
              <a:ahLst/>
              <a:cxnLst/>
              <a:rect r="r" b="b" t="t" l="l"/>
              <a:pathLst>
                <a:path h="7254484" w="1550646">
                  <a:moveTo>
                    <a:pt x="0" y="0"/>
                  </a:moveTo>
                  <a:lnTo>
                    <a:pt x="1550646" y="0"/>
                  </a:lnTo>
                  <a:lnTo>
                    <a:pt x="1550646" y="7254484"/>
                  </a:lnTo>
                  <a:lnTo>
                    <a:pt x="0" y="725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484072" y="250793"/>
              <a:ext cx="1185878" cy="955373"/>
            </a:xfrm>
            <a:custGeom>
              <a:avLst/>
              <a:gdLst/>
              <a:ahLst/>
              <a:cxnLst/>
              <a:rect r="r" b="b" t="t" l="l"/>
              <a:pathLst>
                <a:path h="955373" w="1185878">
                  <a:moveTo>
                    <a:pt x="0" y="0"/>
                  </a:moveTo>
                  <a:lnTo>
                    <a:pt x="1185878" y="0"/>
                  </a:lnTo>
                  <a:lnTo>
                    <a:pt x="1185878" y="955373"/>
                  </a:lnTo>
                  <a:lnTo>
                    <a:pt x="0" y="955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556748" y="600403"/>
              <a:ext cx="5293586" cy="401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11"/>
                </a:lnSpc>
              </a:pPr>
              <a:r>
                <a:rPr lang="en-US" sz="1929" spc="67">
                  <a:solidFill>
                    <a:srgbClr val="FFFFFF"/>
                  </a:solidFill>
                  <a:latin typeface="Schoolbell"/>
                </a:rPr>
                <a:t>Choose Your Animal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49948" y="3117738"/>
            <a:ext cx="663636" cy="708823"/>
            <a:chOff x="0" y="0"/>
            <a:chExt cx="884848" cy="9450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4848" cy="945098"/>
            </a:xfrm>
            <a:custGeom>
              <a:avLst/>
              <a:gdLst/>
              <a:ahLst/>
              <a:cxnLst/>
              <a:rect r="r" b="b" t="t" l="l"/>
              <a:pathLst>
                <a:path h="945098" w="884848">
                  <a:moveTo>
                    <a:pt x="0" y="0"/>
                  </a:moveTo>
                  <a:lnTo>
                    <a:pt x="884848" y="0"/>
                  </a:lnTo>
                  <a:lnTo>
                    <a:pt x="884848" y="945098"/>
                  </a:lnTo>
                  <a:lnTo>
                    <a:pt x="0" y="945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40934" y="39730"/>
              <a:ext cx="602979" cy="768126"/>
            </a:xfrm>
            <a:custGeom>
              <a:avLst/>
              <a:gdLst/>
              <a:ahLst/>
              <a:cxnLst/>
              <a:rect r="r" b="b" t="t" l="l"/>
              <a:pathLst>
                <a:path h="768126" w="602979">
                  <a:moveTo>
                    <a:pt x="0" y="0"/>
                  </a:moveTo>
                  <a:lnTo>
                    <a:pt x="602979" y="0"/>
                  </a:lnTo>
                  <a:lnTo>
                    <a:pt x="602979" y="768126"/>
                  </a:lnTo>
                  <a:lnTo>
                    <a:pt x="0" y="768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633698" y="3117738"/>
            <a:ext cx="687042" cy="708823"/>
            <a:chOff x="0" y="0"/>
            <a:chExt cx="916056" cy="9450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4848" cy="945098"/>
            </a:xfrm>
            <a:custGeom>
              <a:avLst/>
              <a:gdLst/>
              <a:ahLst/>
              <a:cxnLst/>
              <a:rect r="r" b="b" t="t" l="l"/>
              <a:pathLst>
                <a:path h="945098" w="884848">
                  <a:moveTo>
                    <a:pt x="0" y="0"/>
                  </a:moveTo>
                  <a:lnTo>
                    <a:pt x="884848" y="0"/>
                  </a:lnTo>
                  <a:lnTo>
                    <a:pt x="884848" y="945098"/>
                  </a:lnTo>
                  <a:lnTo>
                    <a:pt x="0" y="945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27610"/>
              <a:ext cx="916056" cy="759181"/>
            </a:xfrm>
            <a:custGeom>
              <a:avLst/>
              <a:gdLst/>
              <a:ahLst/>
              <a:cxnLst/>
              <a:rect r="r" b="b" t="t" l="l"/>
              <a:pathLst>
                <a:path h="759181" w="916056">
                  <a:moveTo>
                    <a:pt x="0" y="0"/>
                  </a:moveTo>
                  <a:lnTo>
                    <a:pt x="916056" y="0"/>
                  </a:lnTo>
                  <a:lnTo>
                    <a:pt x="916056" y="759182"/>
                  </a:lnTo>
                  <a:lnTo>
                    <a:pt x="0" y="759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159019" y="3983551"/>
            <a:ext cx="663636" cy="725784"/>
            <a:chOff x="0" y="0"/>
            <a:chExt cx="884848" cy="9677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22615"/>
              <a:ext cx="884848" cy="945098"/>
            </a:xfrm>
            <a:custGeom>
              <a:avLst/>
              <a:gdLst/>
              <a:ahLst/>
              <a:cxnLst/>
              <a:rect r="r" b="b" t="t" l="l"/>
              <a:pathLst>
                <a:path h="945098" w="884848">
                  <a:moveTo>
                    <a:pt x="0" y="0"/>
                  </a:moveTo>
                  <a:lnTo>
                    <a:pt x="884848" y="0"/>
                  </a:lnTo>
                  <a:lnTo>
                    <a:pt x="884848" y="945097"/>
                  </a:lnTo>
                  <a:lnTo>
                    <a:pt x="0" y="9450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84848" cy="950597"/>
            </a:xfrm>
            <a:custGeom>
              <a:avLst/>
              <a:gdLst/>
              <a:ahLst/>
              <a:cxnLst/>
              <a:rect r="r" b="b" t="t" l="l"/>
              <a:pathLst>
                <a:path h="950597" w="884848">
                  <a:moveTo>
                    <a:pt x="0" y="0"/>
                  </a:moveTo>
                  <a:lnTo>
                    <a:pt x="884848" y="0"/>
                  </a:lnTo>
                  <a:lnTo>
                    <a:pt x="884848" y="950597"/>
                  </a:lnTo>
                  <a:lnTo>
                    <a:pt x="0" y="950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-7570677">
            <a:off x="13158901" y="2563517"/>
            <a:ext cx="943561" cy="1108441"/>
          </a:xfrm>
          <a:custGeom>
            <a:avLst/>
            <a:gdLst/>
            <a:ahLst/>
            <a:cxnLst/>
            <a:rect r="r" b="b" t="t" l="l"/>
            <a:pathLst>
              <a:path h="1108441" w="943561">
                <a:moveTo>
                  <a:pt x="0" y="0"/>
                </a:moveTo>
                <a:lnTo>
                  <a:pt x="943561" y="0"/>
                </a:lnTo>
                <a:lnTo>
                  <a:pt x="943561" y="1108441"/>
                </a:lnTo>
                <a:lnTo>
                  <a:pt x="0" y="110844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7570677">
            <a:off x="14859112" y="2563517"/>
            <a:ext cx="943561" cy="1108441"/>
          </a:xfrm>
          <a:custGeom>
            <a:avLst/>
            <a:gdLst/>
            <a:ahLst/>
            <a:cxnLst/>
            <a:rect r="r" b="b" t="t" l="l"/>
            <a:pathLst>
              <a:path h="1108441" w="943561">
                <a:moveTo>
                  <a:pt x="0" y="0"/>
                </a:moveTo>
                <a:lnTo>
                  <a:pt x="943561" y="0"/>
                </a:lnTo>
                <a:lnTo>
                  <a:pt x="943561" y="1108441"/>
                </a:lnTo>
                <a:lnTo>
                  <a:pt x="0" y="110844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7570677">
            <a:off x="14133263" y="3625897"/>
            <a:ext cx="943561" cy="1108441"/>
          </a:xfrm>
          <a:custGeom>
            <a:avLst/>
            <a:gdLst/>
            <a:ahLst/>
            <a:cxnLst/>
            <a:rect r="r" b="b" t="t" l="l"/>
            <a:pathLst>
              <a:path h="1108441" w="943561">
                <a:moveTo>
                  <a:pt x="0" y="0"/>
                </a:moveTo>
                <a:lnTo>
                  <a:pt x="943560" y="0"/>
                </a:lnTo>
                <a:lnTo>
                  <a:pt x="943560" y="1108442"/>
                </a:lnTo>
                <a:lnTo>
                  <a:pt x="0" y="110844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70123" y="2657765"/>
            <a:ext cx="3343314" cy="4971471"/>
          </a:xfrm>
          <a:custGeom>
            <a:avLst/>
            <a:gdLst/>
            <a:ahLst/>
            <a:cxnLst/>
            <a:rect r="r" b="b" t="t" l="l"/>
            <a:pathLst>
              <a:path h="4971471" w="3343314">
                <a:moveTo>
                  <a:pt x="0" y="0"/>
                </a:moveTo>
                <a:lnTo>
                  <a:pt x="3343315" y="0"/>
                </a:lnTo>
                <a:lnTo>
                  <a:pt x="3343315" y="4971470"/>
                </a:lnTo>
                <a:lnTo>
                  <a:pt x="0" y="497147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3879193" y="5198924"/>
            <a:ext cx="3158261" cy="1069861"/>
          </a:xfrm>
          <a:custGeom>
            <a:avLst/>
            <a:gdLst/>
            <a:ahLst/>
            <a:cxnLst/>
            <a:rect r="r" b="b" t="t" l="l"/>
            <a:pathLst>
              <a:path h="1069861" w="3158261">
                <a:moveTo>
                  <a:pt x="0" y="0"/>
                </a:moveTo>
                <a:lnTo>
                  <a:pt x="3158261" y="0"/>
                </a:lnTo>
                <a:lnTo>
                  <a:pt x="3158261" y="1069861"/>
                </a:lnTo>
                <a:lnTo>
                  <a:pt x="0" y="106986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605043" y="6583110"/>
            <a:ext cx="2237030" cy="1565921"/>
          </a:xfrm>
          <a:custGeom>
            <a:avLst/>
            <a:gdLst/>
            <a:ahLst/>
            <a:cxnLst/>
            <a:rect r="r" b="b" t="t" l="l"/>
            <a:pathLst>
              <a:path h="1565921" w="2237030">
                <a:moveTo>
                  <a:pt x="0" y="0"/>
                </a:moveTo>
                <a:lnTo>
                  <a:pt x="2237030" y="0"/>
                </a:lnTo>
                <a:lnTo>
                  <a:pt x="2237030" y="1565921"/>
                </a:lnTo>
                <a:lnTo>
                  <a:pt x="0" y="156592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412252" y="8178686"/>
            <a:ext cx="2625202" cy="1079614"/>
          </a:xfrm>
          <a:custGeom>
            <a:avLst/>
            <a:gdLst/>
            <a:ahLst/>
            <a:cxnLst/>
            <a:rect r="r" b="b" t="t" l="l"/>
            <a:pathLst>
              <a:path h="1079614" w="2625202">
                <a:moveTo>
                  <a:pt x="0" y="0"/>
                </a:moveTo>
                <a:lnTo>
                  <a:pt x="2625202" y="0"/>
                </a:lnTo>
                <a:lnTo>
                  <a:pt x="2625202" y="1079614"/>
                </a:lnTo>
                <a:lnTo>
                  <a:pt x="0" y="107961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985230" y="645405"/>
            <a:ext cx="1345663" cy="1345663"/>
          </a:xfrm>
          <a:custGeom>
            <a:avLst/>
            <a:gdLst/>
            <a:ahLst/>
            <a:cxnLst/>
            <a:rect r="r" b="b" t="t" l="l"/>
            <a:pathLst>
              <a:path h="1345663" w="1345663">
                <a:moveTo>
                  <a:pt x="0" y="0"/>
                </a:moveTo>
                <a:lnTo>
                  <a:pt x="1345662" y="0"/>
                </a:lnTo>
                <a:lnTo>
                  <a:pt x="1345662" y="1345663"/>
                </a:lnTo>
                <a:lnTo>
                  <a:pt x="0" y="134566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392171" y="4210191"/>
            <a:ext cx="1734258" cy="1866619"/>
          </a:xfrm>
          <a:custGeom>
            <a:avLst/>
            <a:gdLst/>
            <a:ahLst/>
            <a:cxnLst/>
            <a:rect r="r" b="b" t="t" l="l"/>
            <a:pathLst>
              <a:path h="1866619" w="1734258">
                <a:moveTo>
                  <a:pt x="0" y="0"/>
                </a:moveTo>
                <a:lnTo>
                  <a:pt x="1734258" y="0"/>
                </a:lnTo>
                <a:lnTo>
                  <a:pt x="1734258" y="1866618"/>
                </a:lnTo>
                <a:lnTo>
                  <a:pt x="0" y="186661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583239" y="736745"/>
            <a:ext cx="1181563" cy="1162985"/>
          </a:xfrm>
          <a:custGeom>
            <a:avLst/>
            <a:gdLst/>
            <a:ahLst/>
            <a:cxnLst/>
            <a:rect r="r" b="b" t="t" l="l"/>
            <a:pathLst>
              <a:path h="1162985" w="1181563">
                <a:moveTo>
                  <a:pt x="0" y="0"/>
                </a:moveTo>
                <a:lnTo>
                  <a:pt x="1181563" y="0"/>
                </a:lnTo>
                <a:lnTo>
                  <a:pt x="1181563" y="1162984"/>
                </a:lnTo>
                <a:lnTo>
                  <a:pt x="0" y="1162984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821742" y="1031522"/>
            <a:ext cx="3970189" cy="609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1"/>
              </a:lnSpc>
            </a:pPr>
            <a:r>
              <a:rPr lang="en-US" sz="1929" spc="67">
                <a:solidFill>
                  <a:srgbClr val="FFFFFF"/>
                </a:solidFill>
                <a:latin typeface="Schoolbell"/>
              </a:rPr>
              <a:t>Drag and drop the elements of your choice on the table.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E0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60494" y="1381709"/>
            <a:ext cx="888006" cy="948472"/>
          </a:xfrm>
          <a:custGeom>
            <a:avLst/>
            <a:gdLst/>
            <a:ahLst/>
            <a:cxnLst/>
            <a:rect r="r" b="b" t="t" l="l"/>
            <a:pathLst>
              <a:path h="948472" w="888006">
                <a:moveTo>
                  <a:pt x="0" y="0"/>
                </a:moveTo>
                <a:lnTo>
                  <a:pt x="888007" y="0"/>
                </a:lnTo>
                <a:lnTo>
                  <a:pt x="888007" y="948471"/>
                </a:lnTo>
                <a:lnTo>
                  <a:pt x="0" y="948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35947" y="1028700"/>
            <a:ext cx="8088622" cy="1446674"/>
            <a:chOff x="0" y="0"/>
            <a:chExt cx="10784830" cy="1928898"/>
          </a:xfrm>
        </p:grpSpPr>
        <p:sp>
          <p:nvSpPr>
            <p:cNvPr name="Freeform 4" id="4"/>
            <p:cNvSpPr/>
            <p:nvPr/>
          </p:nvSpPr>
          <p:spPr>
            <a:xfrm flipH="false" flipV="false" rot="5400000">
              <a:off x="3547594" y="-3547594"/>
              <a:ext cx="1928898" cy="9024086"/>
            </a:xfrm>
            <a:custGeom>
              <a:avLst/>
              <a:gdLst/>
              <a:ahLst/>
              <a:cxnLst/>
              <a:rect r="r" b="b" t="t" l="l"/>
              <a:pathLst>
                <a:path h="9024086" w="1928898">
                  <a:moveTo>
                    <a:pt x="0" y="0"/>
                  </a:moveTo>
                  <a:lnTo>
                    <a:pt x="1928898" y="0"/>
                  </a:lnTo>
                  <a:lnTo>
                    <a:pt x="1928898" y="9024086"/>
                  </a:lnTo>
                  <a:lnTo>
                    <a:pt x="0" y="90240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309678" y="311970"/>
              <a:ext cx="1475152" cy="1188420"/>
            </a:xfrm>
            <a:custGeom>
              <a:avLst/>
              <a:gdLst/>
              <a:ahLst/>
              <a:cxnLst/>
              <a:rect r="r" b="b" t="t" l="l"/>
              <a:pathLst>
                <a:path h="1188420" w="1475152">
                  <a:moveTo>
                    <a:pt x="0" y="0"/>
                  </a:moveTo>
                  <a:lnTo>
                    <a:pt x="1475152" y="0"/>
                  </a:lnTo>
                  <a:lnTo>
                    <a:pt x="1475152" y="1188419"/>
                  </a:lnTo>
                  <a:lnTo>
                    <a:pt x="0" y="1188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692557" y="476134"/>
              <a:ext cx="6584862" cy="1024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400" spc="84">
                  <a:solidFill>
                    <a:srgbClr val="FFFFFF"/>
                  </a:solidFill>
                  <a:latin typeface="Schoolbell"/>
                </a:rPr>
                <a:t>A girl blowing bubbles against a backdrop of a beautiful sunset.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259175" y="3247885"/>
            <a:ext cx="5769649" cy="4997959"/>
          </a:xfrm>
          <a:custGeom>
            <a:avLst/>
            <a:gdLst/>
            <a:ahLst/>
            <a:cxnLst/>
            <a:rect r="r" b="b" t="t" l="l"/>
            <a:pathLst>
              <a:path h="4997959" w="5769649">
                <a:moveTo>
                  <a:pt x="0" y="0"/>
                </a:moveTo>
                <a:lnTo>
                  <a:pt x="5769650" y="0"/>
                </a:lnTo>
                <a:lnTo>
                  <a:pt x="5769650" y="4997958"/>
                </a:lnTo>
                <a:lnTo>
                  <a:pt x="0" y="49979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DAF8N36ovkk</dc:identifier>
  <dcterms:modified xsi:type="dcterms:W3CDTF">2011-08-01T06:04:30Z</dcterms:modified>
  <cp:revision>1</cp:revision>
  <dc:title>How do you mood?</dc:title>
</cp:coreProperties>
</file>