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jwwh+uLelmaGx9T5DfoTMaPEC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861a174c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6861a174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861a174c7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6861a174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861a174c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6861a174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2700" y="698300"/>
            <a:ext cx="81186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 </a:t>
            </a:r>
            <a:r>
              <a:rPr lang="en" sz="3400">
                <a:solidFill>
                  <a:srgbClr val="283592"/>
                </a:solidFill>
                <a:latin typeface="Roboto"/>
                <a:ea typeface="Roboto"/>
                <a:cs typeface="Roboto"/>
                <a:sym typeface="Roboto"/>
              </a:rPr>
              <a:t>Engage360: AI-Driven Social Media Analytics &amp; Performance Forecasting</a:t>
            </a:r>
            <a:endParaRPr sz="3400">
              <a:solidFill>
                <a:srgbClr val="28359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2700" y="2961862"/>
            <a:ext cx="8118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</a:t>
            </a:r>
            <a:r>
              <a:rPr lang="en"/>
              <a:t> My Thriving Child – Data Analyst Internship Submission Presented by: Valarmathi GanessinDate: 15 June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29300" y="1037275"/>
            <a:ext cx="8285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evaluate Instagram content performance and audience behavior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identify formats and strategies that maximize impressions, engagement, and reach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marketing decisions for future campaigns and creative design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2700"/>
          </a:p>
        </p:txBody>
      </p:sp>
      <p:sp>
        <p:nvSpPr>
          <p:cNvPr id="66" name="Google Shape;66;p2"/>
          <p:cNvSpPr txBox="1"/>
          <p:nvPr/>
        </p:nvSpPr>
        <p:spPr>
          <a:xfrm>
            <a:off x="490250" y="0"/>
            <a:ext cx="781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1: Business Objective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590850" y="1292400"/>
            <a:ext cx="81186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00"/>
              <a:buNone/>
            </a:pPr>
            <a:r>
              <a:rPr lang="en" sz="2400"/>
              <a:t> 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 content has the highest performance across all metrics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Impressions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Reach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volume share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performing in 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engagement rate by format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Format Ranking by Impressions &amp; Engagement: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Reels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Carousels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/>
          </a:p>
        </p:txBody>
      </p:sp>
      <p:sp>
        <p:nvSpPr>
          <p:cNvPr id="72" name="Google Shape;72;p3"/>
          <p:cNvSpPr txBox="1"/>
          <p:nvPr/>
        </p:nvSpPr>
        <p:spPr>
          <a:xfrm>
            <a:off x="877200" y="0"/>
            <a:ext cx="75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📊 </a:t>
            </a: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Slide 2: Key Performance Summary</a:t>
            </a:r>
            <a:endParaRPr b="1"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861a174c7_0_12"/>
          <p:cNvSpPr txBox="1"/>
          <p:nvPr>
            <p:ph type="title"/>
          </p:nvPr>
        </p:nvSpPr>
        <p:spPr>
          <a:xfrm>
            <a:off x="590850" y="932825"/>
            <a:ext cx="81186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 Distribution: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Female followers: </a:t>
            </a:r>
            <a:r>
              <a:rPr i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</a:t>
            </a:r>
            <a:endParaRPr i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Undefined: </a:t>
            </a:r>
            <a:r>
              <a:rPr i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 i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Male: </a:t>
            </a:r>
            <a:r>
              <a:rPr i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Lowest</a:t>
            </a:r>
            <a:endParaRPr i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Age Segments (by follower count):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35–44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25–34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45–54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Audience Insight: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Primary segment is 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Female users aged 35–44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concentrated in urban regions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6861a174c7_0_12"/>
          <p:cNvSpPr txBox="1"/>
          <p:nvPr/>
        </p:nvSpPr>
        <p:spPr>
          <a:xfrm>
            <a:off x="877200" y="0"/>
            <a:ext cx="7545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👥</a:t>
            </a: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Slide 3: Audience Demographics (InstaIdentity)</a:t>
            </a:r>
            <a:endParaRPr b="1"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861a174c7_0_6"/>
          <p:cNvSpPr txBox="1"/>
          <p:nvPr>
            <p:ph type="title"/>
          </p:nvPr>
        </p:nvSpPr>
        <p:spPr>
          <a:xfrm>
            <a:off x="590850" y="932825"/>
            <a:ext cx="81186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📈 </a:t>
            </a:r>
            <a:r>
              <a:rPr b="1"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Feed content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It consistently delivers higher impressions, reach, and engagement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🧭 </a:t>
            </a:r>
            <a:r>
              <a:rPr b="1"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Tailor content for women aged 25–44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especially in posts designed to be saved and shared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🧠 </a:t>
            </a:r>
            <a:r>
              <a:rPr b="1"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media mix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Consider testing carousel storytelling vs static feed posts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🌐 </a:t>
            </a:r>
            <a:r>
              <a:rPr b="1"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Boosted content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Align paid content toward high-performing age + gender segments for efficiency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6861a174c7_0_6"/>
          <p:cNvSpPr txBox="1"/>
          <p:nvPr/>
        </p:nvSpPr>
        <p:spPr>
          <a:xfrm>
            <a:off x="877200" y="0"/>
            <a:ext cx="754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📌 Slide 4: Strategic Takeaways</a:t>
            </a:r>
            <a:endParaRPr b="1" sz="2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861a174c7_0_17"/>
          <p:cNvSpPr txBox="1"/>
          <p:nvPr>
            <p:ph type="title"/>
          </p:nvPr>
        </p:nvSpPr>
        <p:spPr>
          <a:xfrm>
            <a:off x="590850" y="932825"/>
            <a:ext cx="8118600" cy="41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prioritizing 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Feed-style content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organic planning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insights to inform 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 targeting and creative testing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save/share rates per content type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monthly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</a:t>
            </a: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performance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next iteration if data becomes available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6861a174c7_0_17"/>
          <p:cNvSpPr txBox="1"/>
          <p:nvPr/>
        </p:nvSpPr>
        <p:spPr>
          <a:xfrm>
            <a:off x="877200" y="0"/>
            <a:ext cx="754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✅</a:t>
            </a:r>
            <a:r>
              <a:rPr b="1" lang="en" sz="24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Slide 5: Recommendations &amp; Next Steps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ctrTitle"/>
          </p:nvPr>
        </p:nvSpPr>
        <p:spPr>
          <a:xfrm>
            <a:off x="512700" y="698300"/>
            <a:ext cx="81186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6" name="Google Shape;96;p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By Valarmathi Ganessin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